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85" r:id="rId2"/>
    <p:sldMasterId id="2147483673" r:id="rId3"/>
  </p:sldMasterIdLst>
  <p:notesMasterIdLst>
    <p:notesMasterId r:id="rId79"/>
  </p:notesMasterIdLst>
  <p:sldIdLst>
    <p:sldId id="256" r:id="rId4"/>
    <p:sldId id="257" r:id="rId5"/>
    <p:sldId id="259" r:id="rId6"/>
    <p:sldId id="260" r:id="rId7"/>
    <p:sldId id="261" r:id="rId8"/>
    <p:sldId id="262" r:id="rId9"/>
    <p:sldId id="325" r:id="rId10"/>
    <p:sldId id="326"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327" r:id="rId41"/>
    <p:sldId id="292" r:id="rId42"/>
    <p:sldId id="328" r:id="rId43"/>
    <p:sldId id="293" r:id="rId44"/>
    <p:sldId id="294" r:id="rId45"/>
    <p:sldId id="295" r:id="rId46"/>
    <p:sldId id="296" r:id="rId47"/>
    <p:sldId id="297" r:id="rId48"/>
    <p:sldId id="298" r:id="rId49"/>
    <p:sldId id="299" r:id="rId50"/>
    <p:sldId id="332" r:id="rId51"/>
    <p:sldId id="300" r:id="rId52"/>
    <p:sldId id="301" r:id="rId53"/>
    <p:sldId id="302" r:id="rId54"/>
    <p:sldId id="331" r:id="rId55"/>
    <p:sldId id="324"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9" r:id="rId77"/>
    <p:sldId id="330" r:id="rId78"/>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n-ea"/>
        <a:cs typeface="Arial" panose="020B0604020202020204" pitchFamily="34" charset="0"/>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n-ea"/>
        <a:cs typeface="Arial" panose="020B0604020202020204" pitchFamily="34" charset="0"/>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n-ea"/>
        <a:cs typeface="Arial" panose="020B0604020202020204" pitchFamily="34" charset="0"/>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n-ea"/>
        <a:cs typeface="Arial" panose="020B0604020202020204" pitchFamily="34" charset="0"/>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bg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bg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bg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bg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03" autoAdjust="0"/>
    <p:restoredTop sz="94660"/>
  </p:normalViewPr>
  <p:slideViewPr>
    <p:cSldViewPr>
      <p:cViewPr varScale="1">
        <p:scale>
          <a:sx n="75" d="100"/>
          <a:sy n="75" d="100"/>
        </p:scale>
        <p:origin x="1182" y="54"/>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3078" name="Rectangle 6"/>
          <p:cNvSpPr>
            <a:spLocks noGrp="1" noRot="1" noChangeAspect="1" noChangeArrowheads="1"/>
          </p:cNvSpPr>
          <p:nvPr>
            <p:ph type="sldImg"/>
          </p:nvPr>
        </p:nvSpPr>
        <p:spPr bwMode="auto">
          <a:xfrm>
            <a:off x="-11798300" y="-11796713"/>
            <a:ext cx="11790362" cy="124841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9" name="Rectangle 7"/>
          <p:cNvSpPr>
            <a:spLocks noGrp="1" noChangeArrowheads="1"/>
          </p:cNvSpPr>
          <p:nvPr>
            <p:ph type="body"/>
          </p:nvPr>
        </p:nvSpPr>
        <p:spPr bwMode="auto">
          <a:xfrm>
            <a:off x="685800" y="4343400"/>
            <a:ext cx="5476875" cy="410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de-DE" altLang="de-DE" smtClean="0"/>
          </a:p>
        </p:txBody>
      </p:sp>
    </p:spTree>
    <p:extLst>
      <p:ext uri="{BB962C8B-B14F-4D97-AF65-F5344CB8AC3E}">
        <p14:creationId xmlns:p14="http://schemas.microsoft.com/office/powerpoint/2010/main" val="3327889275"/>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1210891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4083097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5"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431089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69"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3059268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3"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2425958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2122696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4022167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5"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922721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3561388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3"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3915442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2501851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3"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1375865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837986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5"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37439175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09"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3118335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3"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3451938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3045271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42316898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5"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2014579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29"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37294388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2067216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7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3105236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15445244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26049090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5"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342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42433563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49"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26541567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3"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26397366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4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21212716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1968422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5"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27463443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69"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16552651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2"/>
          <p:cNvSpPr txBox="1">
            <a:spLocks noGrp="1" noRot="1" noChangeAspect="1" noChangeArrowheads="1" noTextEdit="1"/>
          </p:cNvSpPr>
          <p:nvPr>
            <p:ph type="sldImg"/>
          </p:nvPr>
        </p:nvSpPr>
        <p:spPr>
          <a:xfrm>
            <a:off x="1143000" y="695325"/>
            <a:ext cx="4572000" cy="3429000"/>
          </a:xfrm>
          <a:ln/>
          <a:extLst>
            <a:ext uri="{91240B29-F687-4F45-9708-019B960494DF}">
              <a14:hiddenLine xmlns:a14="http://schemas.microsoft.com/office/drawing/2010/main" w="9525">
                <a:solidFill>
                  <a:srgbClr val="808080"/>
                </a:solidFill>
                <a:miter lim="800000"/>
                <a:headEnd/>
                <a:tailEnd/>
              </a14:hiddenLine>
            </a:ext>
          </a:extLst>
        </p:spPr>
      </p:sp>
      <p:sp>
        <p:nvSpPr>
          <p:cNvPr id="150531" name="Rectangle 3"/>
          <p:cNvSpPr txBox="1">
            <a:spLocks noGrp="1" noChangeArrowheads="1"/>
          </p:cNvSpPr>
          <p:nvPr>
            <p:ph type="body" idx="1"/>
          </p:nvPr>
        </p:nvSpPr>
        <p:spPr>
          <a:xfrm>
            <a:off x="685800" y="4343400"/>
            <a:ext cx="5486400" cy="4114800"/>
          </a:xfrm>
          <a:noFill/>
          <a:ln/>
          <a:extLst>
            <a:ext uri="{91240B29-F687-4F45-9708-019B960494DF}">
              <a14:hiddenLine xmlns:a14="http://schemas.microsoft.com/office/drawing/2010/main" w="9525" cap="flat">
                <a:solidFill>
                  <a:srgbClr val="808080"/>
                </a:solidFill>
                <a:round/>
                <a:headEnd/>
                <a:tailEnd/>
              </a14:hiddenLine>
            </a:ext>
          </a:extLst>
        </p:spPr>
        <p:txBody>
          <a:bodyPr wrap="none" anchor="ctr"/>
          <a:lstStyle/>
          <a:p>
            <a:endParaRPr lang="de-DE" altLang="de-DE"/>
          </a:p>
        </p:txBody>
      </p:sp>
    </p:spTree>
    <p:extLst>
      <p:ext uri="{BB962C8B-B14F-4D97-AF65-F5344CB8AC3E}">
        <p14:creationId xmlns:p14="http://schemas.microsoft.com/office/powerpoint/2010/main" val="9955302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3"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4210864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5"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12998285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Rectangle 2"/>
          <p:cNvSpPr txBox="1">
            <a:spLocks noGrp="1" noRot="1" noChangeAspect="1" noChangeArrowheads="1" noTextEdit="1"/>
          </p:cNvSpPr>
          <p:nvPr>
            <p:ph type="sldImg"/>
          </p:nvPr>
        </p:nvSpPr>
        <p:spPr>
          <a:xfrm>
            <a:off x="1143000" y="695325"/>
            <a:ext cx="4572000" cy="3429000"/>
          </a:xfrm>
          <a:ln/>
          <a:extLst>
            <a:ext uri="{91240B29-F687-4F45-9708-019B960494DF}">
              <a14:hiddenLine xmlns:a14="http://schemas.microsoft.com/office/drawing/2010/main" w="9525">
                <a:solidFill>
                  <a:srgbClr val="808080"/>
                </a:solidFill>
                <a:miter lim="800000"/>
                <a:headEnd/>
                <a:tailEnd/>
              </a14:hiddenLine>
            </a:ext>
          </a:extLst>
        </p:spPr>
      </p:sp>
      <p:sp>
        <p:nvSpPr>
          <p:cNvPr id="152579" name="Rectangle 3"/>
          <p:cNvSpPr txBox="1">
            <a:spLocks noGrp="1" noChangeArrowheads="1"/>
          </p:cNvSpPr>
          <p:nvPr>
            <p:ph type="body" idx="1"/>
          </p:nvPr>
        </p:nvSpPr>
        <p:spPr>
          <a:xfrm>
            <a:off x="685800" y="4343400"/>
            <a:ext cx="5486400" cy="4114800"/>
          </a:xfrm>
          <a:noFill/>
          <a:ln/>
          <a:extLst>
            <a:ext uri="{91240B29-F687-4F45-9708-019B960494DF}">
              <a14:hiddenLine xmlns:a14="http://schemas.microsoft.com/office/drawing/2010/main" w="9525" cap="flat">
                <a:solidFill>
                  <a:srgbClr val="808080"/>
                </a:solidFill>
                <a:round/>
                <a:headEnd/>
                <a:tailEnd/>
              </a14:hiddenLine>
            </a:ext>
          </a:extLst>
        </p:spPr>
        <p:txBody>
          <a:bodyPr wrap="none" anchor="ctr"/>
          <a:lstStyle/>
          <a:p>
            <a:endParaRPr lang="de-DE" altLang="de-DE"/>
          </a:p>
        </p:txBody>
      </p:sp>
    </p:spTree>
    <p:extLst>
      <p:ext uri="{BB962C8B-B14F-4D97-AF65-F5344CB8AC3E}">
        <p14:creationId xmlns:p14="http://schemas.microsoft.com/office/powerpoint/2010/main" val="37528936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19674907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32782550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5"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36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109243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89"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18995975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3"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571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25389642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673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2677289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77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19419882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77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6192695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5"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1630546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15608172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09"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37206609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3"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37671414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10967655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2"/>
          <p:cNvSpPr txBox="1">
            <a:spLocks noGrp="1" noRot="1" noChangeAspect="1" noChangeArrowheads="1" noTextEdit="1"/>
          </p:cNvSpPr>
          <p:nvPr>
            <p:ph type="sldImg"/>
          </p:nvPr>
        </p:nvSpPr>
        <p:spPr>
          <a:xfrm>
            <a:off x="1143000" y="695325"/>
            <a:ext cx="4572000" cy="3429000"/>
          </a:xfrm>
          <a:ln/>
          <a:extLst>
            <a:ext uri="{91240B29-F687-4F45-9708-019B960494DF}">
              <a14:hiddenLine xmlns:a14="http://schemas.microsoft.com/office/drawing/2010/main" w="9525">
                <a:solidFill>
                  <a:srgbClr val="808080"/>
                </a:solidFill>
                <a:miter lim="800000"/>
                <a:headEnd/>
                <a:tailEnd/>
              </a14:hiddenLine>
            </a:ext>
          </a:extLst>
        </p:spPr>
      </p:sp>
      <p:sp>
        <p:nvSpPr>
          <p:cNvPr id="144387" name="Rectangle 3"/>
          <p:cNvSpPr txBox="1">
            <a:spLocks noGrp="1" noChangeArrowheads="1"/>
          </p:cNvSpPr>
          <p:nvPr>
            <p:ph type="body" idx="1"/>
          </p:nvPr>
        </p:nvSpPr>
        <p:spPr>
          <a:xfrm>
            <a:off x="685800" y="4343400"/>
            <a:ext cx="5486400" cy="4114800"/>
          </a:xfrm>
          <a:noFill/>
          <a:ln/>
          <a:extLst>
            <a:ext uri="{91240B29-F687-4F45-9708-019B960494DF}">
              <a14:hiddenLine xmlns:a14="http://schemas.microsoft.com/office/drawing/2010/main" w="9525" cap="flat">
                <a:solidFill>
                  <a:srgbClr val="808080"/>
                </a:solidFill>
                <a:round/>
                <a:headEnd/>
                <a:tailEnd/>
              </a14:hiddenLine>
            </a:ext>
          </a:extLst>
        </p:spPr>
        <p:txBody>
          <a:bodyPr wrap="none" anchor="ctr"/>
          <a:lstStyle/>
          <a:p>
            <a:endParaRPr lang="de-DE" altLang="de-DE"/>
          </a:p>
        </p:txBody>
      </p:sp>
    </p:spTree>
    <p:extLst>
      <p:ext uri="{BB962C8B-B14F-4D97-AF65-F5344CB8AC3E}">
        <p14:creationId xmlns:p14="http://schemas.microsoft.com/office/powerpoint/2010/main" val="25922773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1136878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1475370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5"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0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14213810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29"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24757198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3"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38981675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7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3880473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3"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26961997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656998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5"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902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37323850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49"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15122634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3"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1241069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3909000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4257639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5"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16500703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69"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19799791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3"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36574956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504372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Rectangle 2"/>
          <p:cNvSpPr txBox="1">
            <a:spLocks noGrp="1" noRot="1" noChangeAspect="1" noChangeArrowheads="1" noTextEdit="1"/>
          </p:cNvSpPr>
          <p:nvPr>
            <p:ph type="sldImg"/>
          </p:nvPr>
        </p:nvSpPr>
        <p:spPr>
          <a:xfrm>
            <a:off x="1143000" y="695325"/>
            <a:ext cx="4572000" cy="3429000"/>
          </a:xfrm>
          <a:ln/>
          <a:extLst>
            <a:ext uri="{91240B29-F687-4F45-9708-019B960494DF}">
              <a14:hiddenLine xmlns:a14="http://schemas.microsoft.com/office/drawing/2010/main" w="9525">
                <a:solidFill>
                  <a:srgbClr val="808080"/>
                </a:solidFill>
                <a:miter lim="800000"/>
                <a:headEnd/>
                <a:tailEnd/>
              </a14:hiddenLine>
            </a:ext>
          </a:extLst>
        </p:spPr>
      </p:sp>
      <p:sp>
        <p:nvSpPr>
          <p:cNvPr id="146435" name="Rectangle 3"/>
          <p:cNvSpPr txBox="1">
            <a:spLocks noGrp="1" noChangeArrowheads="1"/>
          </p:cNvSpPr>
          <p:nvPr>
            <p:ph type="body" idx="1"/>
          </p:nvPr>
        </p:nvSpPr>
        <p:spPr>
          <a:xfrm>
            <a:off x="685800" y="4343400"/>
            <a:ext cx="5486400" cy="4114800"/>
          </a:xfrm>
          <a:noFill/>
          <a:ln/>
          <a:extLst>
            <a:ext uri="{91240B29-F687-4F45-9708-019B960494DF}">
              <a14:hiddenLine xmlns:a14="http://schemas.microsoft.com/office/drawing/2010/main" w="9525" cap="flat">
                <a:solidFill>
                  <a:srgbClr val="808080"/>
                </a:solidFill>
                <a:round/>
                <a:headEnd/>
                <a:tailEnd/>
              </a14:hiddenLine>
            </a:ext>
          </a:extLst>
        </p:spPr>
        <p:txBody>
          <a:bodyPr wrap="none" anchor="ctr"/>
          <a:lstStyle/>
          <a:p>
            <a:endParaRPr lang="de-DE" altLang="de-DE"/>
          </a:p>
        </p:txBody>
      </p:sp>
    </p:spTree>
    <p:extLst>
      <p:ext uri="{BB962C8B-B14F-4D97-AF65-F5344CB8AC3E}">
        <p14:creationId xmlns:p14="http://schemas.microsoft.com/office/powerpoint/2010/main" val="27669872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42440191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5"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42173083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89"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14724989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3"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8195697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Rectangle 2"/>
          <p:cNvSpPr txBox="1">
            <a:spLocks noGrp="1" noRot="1" noChangeAspect="1" noChangeArrowheads="1" noTextEdit="1"/>
          </p:cNvSpPr>
          <p:nvPr>
            <p:ph type="sldImg"/>
          </p:nvPr>
        </p:nvSpPr>
        <p:spPr>
          <a:xfrm>
            <a:off x="1143000" y="695325"/>
            <a:ext cx="4572000" cy="3429000"/>
          </a:xfrm>
          <a:ln/>
          <a:extLst>
            <a:ext uri="{91240B29-F687-4F45-9708-019B960494DF}">
              <a14:hiddenLine xmlns:a14="http://schemas.microsoft.com/office/drawing/2010/main" w="9525">
                <a:solidFill>
                  <a:srgbClr val="808080"/>
                </a:solidFill>
                <a:miter lim="800000"/>
                <a:headEnd/>
                <a:tailEnd/>
              </a14:hiddenLine>
            </a:ext>
          </a:extLst>
        </p:spPr>
      </p:sp>
      <p:sp>
        <p:nvSpPr>
          <p:cNvPr id="154627" name="Rectangle 3"/>
          <p:cNvSpPr txBox="1">
            <a:spLocks noGrp="1" noChangeArrowheads="1"/>
          </p:cNvSpPr>
          <p:nvPr>
            <p:ph type="body" idx="1"/>
          </p:nvPr>
        </p:nvSpPr>
        <p:spPr>
          <a:xfrm>
            <a:off x="685800" y="4343400"/>
            <a:ext cx="5486400" cy="4114800"/>
          </a:xfrm>
          <a:noFill/>
          <a:ln/>
          <a:extLst>
            <a:ext uri="{91240B29-F687-4F45-9708-019B960494DF}">
              <a14:hiddenLine xmlns:a14="http://schemas.microsoft.com/office/drawing/2010/main" w="9525" cap="flat">
                <a:solidFill>
                  <a:srgbClr val="808080"/>
                </a:solidFill>
                <a:round/>
                <a:headEnd/>
                <a:tailEnd/>
              </a14:hiddenLine>
            </a:ext>
          </a:extLst>
        </p:spPr>
        <p:txBody>
          <a:bodyPr wrap="none" anchor="ctr"/>
          <a:lstStyle/>
          <a:p>
            <a:endParaRPr lang="de-DE" altLang="de-DE"/>
          </a:p>
        </p:txBody>
      </p:sp>
    </p:spTree>
    <p:extLst>
      <p:ext uri="{BB962C8B-B14F-4D97-AF65-F5344CB8AC3E}">
        <p14:creationId xmlns:p14="http://schemas.microsoft.com/office/powerpoint/2010/main" val="15452302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2"/>
          <p:cNvSpPr txBox="1">
            <a:spLocks noGrp="1" noRot="1" noChangeAspect="1" noChangeArrowheads="1" noTextEdit="1"/>
          </p:cNvSpPr>
          <p:nvPr>
            <p:ph type="sldImg"/>
          </p:nvPr>
        </p:nvSpPr>
        <p:spPr>
          <a:xfrm>
            <a:off x="1143000" y="695325"/>
            <a:ext cx="4572000" cy="3429000"/>
          </a:xfrm>
          <a:ln/>
          <a:extLst>
            <a:ext uri="{91240B29-F687-4F45-9708-019B960494DF}">
              <a14:hiddenLine xmlns:a14="http://schemas.microsoft.com/office/drawing/2010/main" w="9525">
                <a:solidFill>
                  <a:srgbClr val="808080"/>
                </a:solidFill>
                <a:miter lim="800000"/>
                <a:headEnd/>
                <a:tailEnd/>
              </a14:hiddenLine>
            </a:ext>
          </a:extLst>
        </p:spPr>
      </p:sp>
      <p:sp>
        <p:nvSpPr>
          <p:cNvPr id="157699" name="Rectangle 3"/>
          <p:cNvSpPr txBox="1">
            <a:spLocks noGrp="1" noChangeArrowheads="1"/>
          </p:cNvSpPr>
          <p:nvPr>
            <p:ph type="body" idx="1"/>
          </p:nvPr>
        </p:nvSpPr>
        <p:spPr>
          <a:xfrm>
            <a:off x="685800" y="4343400"/>
            <a:ext cx="5486400" cy="4114800"/>
          </a:xfrm>
          <a:noFill/>
          <a:ln/>
          <a:extLst>
            <a:ext uri="{91240B29-F687-4F45-9708-019B960494DF}">
              <a14:hiddenLine xmlns:a14="http://schemas.microsoft.com/office/drawing/2010/main" w="9525" cap="flat">
                <a:solidFill>
                  <a:srgbClr val="808080"/>
                </a:solidFill>
                <a:round/>
                <a:headEnd/>
                <a:tailEnd/>
              </a14:hiddenLine>
            </a:ext>
          </a:extLst>
        </p:spPr>
        <p:txBody>
          <a:bodyPr wrap="none" anchor="ctr"/>
          <a:lstStyle/>
          <a:p>
            <a:endParaRPr lang="de-DE" altLang="de-DE"/>
          </a:p>
        </p:txBody>
      </p:sp>
    </p:spTree>
    <p:extLst>
      <p:ext uri="{BB962C8B-B14F-4D97-AF65-F5344CB8AC3E}">
        <p14:creationId xmlns:p14="http://schemas.microsoft.com/office/powerpoint/2010/main" val="3983264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2"/>
          <p:cNvSpPr txBox="1">
            <a:spLocks noGrp="1" noRot="1" noChangeAspect="1" noChangeArrowheads="1" noTextEdit="1"/>
          </p:cNvSpPr>
          <p:nvPr>
            <p:ph type="sldImg"/>
          </p:nvPr>
        </p:nvSpPr>
        <p:spPr>
          <a:xfrm>
            <a:off x="1143000" y="695325"/>
            <a:ext cx="4572000" cy="3429000"/>
          </a:xfrm>
          <a:ln/>
          <a:extLst>
            <a:ext uri="{91240B29-F687-4F45-9708-019B960494DF}">
              <a14:hiddenLine xmlns:a14="http://schemas.microsoft.com/office/drawing/2010/main" w="9525">
                <a:solidFill>
                  <a:srgbClr val="808080"/>
                </a:solidFill>
                <a:miter lim="800000"/>
                <a:headEnd/>
                <a:tailEnd/>
              </a14:hiddenLine>
            </a:ext>
          </a:extLst>
        </p:spPr>
      </p:sp>
      <p:sp>
        <p:nvSpPr>
          <p:cNvPr id="148483" name="Rectangle 3"/>
          <p:cNvSpPr txBox="1">
            <a:spLocks noGrp="1" noChangeArrowheads="1"/>
          </p:cNvSpPr>
          <p:nvPr>
            <p:ph type="body" idx="1"/>
          </p:nvPr>
        </p:nvSpPr>
        <p:spPr>
          <a:xfrm>
            <a:off x="685800" y="4343400"/>
            <a:ext cx="5486400" cy="4114800"/>
          </a:xfrm>
          <a:noFill/>
          <a:ln/>
          <a:extLst>
            <a:ext uri="{91240B29-F687-4F45-9708-019B960494DF}">
              <a14:hiddenLine xmlns:a14="http://schemas.microsoft.com/office/drawing/2010/main" w="9525" cap="flat">
                <a:solidFill>
                  <a:srgbClr val="808080"/>
                </a:solidFill>
                <a:round/>
                <a:headEnd/>
                <a:tailEnd/>
              </a14:hiddenLine>
            </a:ext>
          </a:extLst>
        </p:spPr>
        <p:txBody>
          <a:bodyPr wrap="none" anchor="ctr"/>
          <a:lstStyle/>
          <a:p>
            <a:endParaRPr lang="de-DE" altLang="de-DE"/>
          </a:p>
        </p:txBody>
      </p:sp>
    </p:spTree>
    <p:extLst>
      <p:ext uri="{BB962C8B-B14F-4D97-AF65-F5344CB8AC3E}">
        <p14:creationId xmlns:p14="http://schemas.microsoft.com/office/powerpoint/2010/main" val="1782424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1726691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A7DE05FE-C6BB-4AE1-A0A8-A88F4BD63A5F}" type="slidenum">
              <a:rPr lang="de-DE" altLang="de-DE"/>
              <a:pPr/>
              <a:t>‹Nr.›</a:t>
            </a:fld>
            <a:endParaRPr lang="de-DE" altLang="de-DE"/>
          </a:p>
        </p:txBody>
      </p:sp>
      <p:sp>
        <p:nvSpPr>
          <p:cNvPr id="6" name="Fußzeilenplatzhalter 5"/>
          <p:cNvSpPr>
            <a:spLocks noGrp="1"/>
          </p:cNvSpPr>
          <p:nvPr>
            <p:ph type="ftr" idx="12"/>
          </p:nvPr>
        </p:nvSpPr>
        <p:spPr/>
        <p:txBody>
          <a:bodyPr/>
          <a:lstStyle>
            <a:lvl1pPr>
              <a:defRPr/>
            </a:lvl1pPr>
          </a:lstStyle>
          <a:p>
            <a:endParaRPr lang="de-DE" altLang="de-DE"/>
          </a:p>
        </p:txBody>
      </p:sp>
    </p:spTree>
    <p:extLst>
      <p:ext uri="{BB962C8B-B14F-4D97-AF65-F5344CB8AC3E}">
        <p14:creationId xmlns:p14="http://schemas.microsoft.com/office/powerpoint/2010/main" val="544337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8343F018-446F-400F-914A-DD8FCCE7365E}" type="slidenum">
              <a:rPr lang="de-DE" altLang="de-DE"/>
              <a:pPr/>
              <a:t>‹Nr.›</a:t>
            </a:fld>
            <a:endParaRPr lang="de-DE" altLang="de-DE"/>
          </a:p>
        </p:txBody>
      </p:sp>
      <p:sp>
        <p:nvSpPr>
          <p:cNvPr id="6" name="Fußzeilenplatzhalter 5"/>
          <p:cNvSpPr>
            <a:spLocks noGrp="1"/>
          </p:cNvSpPr>
          <p:nvPr>
            <p:ph type="ftr" idx="12"/>
          </p:nvPr>
        </p:nvSpPr>
        <p:spPr/>
        <p:txBody>
          <a:bodyPr/>
          <a:lstStyle>
            <a:lvl1pPr>
              <a:defRPr/>
            </a:lvl1pPr>
          </a:lstStyle>
          <a:p>
            <a:endParaRPr lang="de-DE" altLang="de-DE"/>
          </a:p>
        </p:txBody>
      </p:sp>
    </p:spTree>
    <p:extLst>
      <p:ext uri="{BB962C8B-B14F-4D97-AF65-F5344CB8AC3E}">
        <p14:creationId xmlns:p14="http://schemas.microsoft.com/office/powerpoint/2010/main" val="10109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3050" y="274638"/>
            <a:ext cx="2054225" cy="58420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3450" cy="5842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1E4F8D5C-CFF7-4AC3-B93A-91FCA3457227}" type="slidenum">
              <a:rPr lang="de-DE" altLang="de-DE"/>
              <a:pPr/>
              <a:t>‹Nr.›</a:t>
            </a:fld>
            <a:endParaRPr lang="de-DE" altLang="de-DE"/>
          </a:p>
        </p:txBody>
      </p:sp>
      <p:sp>
        <p:nvSpPr>
          <p:cNvPr id="6" name="Fußzeilenplatzhalter 5"/>
          <p:cNvSpPr>
            <a:spLocks noGrp="1"/>
          </p:cNvSpPr>
          <p:nvPr>
            <p:ph type="ftr" idx="12"/>
          </p:nvPr>
        </p:nvSpPr>
        <p:spPr/>
        <p:txBody>
          <a:bodyPr/>
          <a:lstStyle>
            <a:lvl1pPr>
              <a:defRPr/>
            </a:lvl1pPr>
          </a:lstStyle>
          <a:p>
            <a:endParaRPr lang="de-DE" altLang="de-DE"/>
          </a:p>
        </p:txBody>
      </p:sp>
    </p:spTree>
    <p:extLst>
      <p:ext uri="{BB962C8B-B14F-4D97-AF65-F5344CB8AC3E}">
        <p14:creationId xmlns:p14="http://schemas.microsoft.com/office/powerpoint/2010/main" val="3260854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A7F79623-77FC-4E9B-8887-8D7C082C1B59}" type="datetimeFigureOut">
              <a:rPr lang="de-DE" smtClean="0"/>
              <a:t>13.10.2023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E672A98-DA23-4BFF-A0A7-23910CFDD056}" type="slidenum">
              <a:rPr lang="de-DE" smtClean="0"/>
              <a:t>‹Nr.›</a:t>
            </a:fld>
            <a:endParaRPr lang="de-DE"/>
          </a:p>
        </p:txBody>
      </p:sp>
    </p:spTree>
    <p:extLst>
      <p:ext uri="{BB962C8B-B14F-4D97-AF65-F5344CB8AC3E}">
        <p14:creationId xmlns:p14="http://schemas.microsoft.com/office/powerpoint/2010/main" val="3826354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A7F79623-77FC-4E9B-8887-8D7C082C1B59}" type="datetimeFigureOut">
              <a:rPr lang="de-DE" smtClean="0"/>
              <a:t>13.10.2023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E672A98-DA23-4BFF-A0A7-23910CFDD056}" type="slidenum">
              <a:rPr lang="de-DE" smtClean="0"/>
              <a:t>‹Nr.›</a:t>
            </a:fld>
            <a:endParaRPr lang="de-DE"/>
          </a:p>
        </p:txBody>
      </p:sp>
    </p:spTree>
    <p:extLst>
      <p:ext uri="{BB962C8B-B14F-4D97-AF65-F5344CB8AC3E}">
        <p14:creationId xmlns:p14="http://schemas.microsoft.com/office/powerpoint/2010/main" val="3919237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A7F79623-77FC-4E9B-8887-8D7C082C1B59}" type="datetimeFigureOut">
              <a:rPr lang="de-DE" smtClean="0"/>
              <a:t>13.10.2023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E672A98-DA23-4BFF-A0A7-23910CFDD056}" type="slidenum">
              <a:rPr lang="de-DE" smtClean="0"/>
              <a:t>‹Nr.›</a:t>
            </a:fld>
            <a:endParaRPr lang="de-DE"/>
          </a:p>
        </p:txBody>
      </p:sp>
    </p:spTree>
    <p:extLst>
      <p:ext uri="{BB962C8B-B14F-4D97-AF65-F5344CB8AC3E}">
        <p14:creationId xmlns:p14="http://schemas.microsoft.com/office/powerpoint/2010/main" val="1298089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28650" y="1825625"/>
            <a:ext cx="386715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825625"/>
            <a:ext cx="386715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A7F79623-77FC-4E9B-8887-8D7C082C1B59}" type="datetimeFigureOut">
              <a:rPr lang="de-DE" smtClean="0"/>
              <a:t>13.10.2023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E672A98-DA23-4BFF-A0A7-23910CFDD056}" type="slidenum">
              <a:rPr lang="de-DE" smtClean="0"/>
              <a:t>‹Nr.›</a:t>
            </a:fld>
            <a:endParaRPr lang="de-DE"/>
          </a:p>
        </p:txBody>
      </p:sp>
    </p:spTree>
    <p:extLst>
      <p:ext uri="{BB962C8B-B14F-4D97-AF65-F5344CB8AC3E}">
        <p14:creationId xmlns:p14="http://schemas.microsoft.com/office/powerpoint/2010/main" val="7148694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30238" y="2505075"/>
            <a:ext cx="386873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A7F79623-77FC-4E9B-8887-8D7C082C1B59}" type="datetimeFigureOut">
              <a:rPr lang="de-DE" smtClean="0"/>
              <a:t>13.10.2023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2E672A98-DA23-4BFF-A0A7-23910CFDD056}" type="slidenum">
              <a:rPr lang="de-DE" smtClean="0"/>
              <a:t>‹Nr.›</a:t>
            </a:fld>
            <a:endParaRPr lang="de-DE"/>
          </a:p>
        </p:txBody>
      </p:sp>
    </p:spTree>
    <p:extLst>
      <p:ext uri="{BB962C8B-B14F-4D97-AF65-F5344CB8AC3E}">
        <p14:creationId xmlns:p14="http://schemas.microsoft.com/office/powerpoint/2010/main" val="1396969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A7F79623-77FC-4E9B-8887-8D7C082C1B59}" type="datetimeFigureOut">
              <a:rPr lang="de-DE" smtClean="0"/>
              <a:t>13.10.2023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2E672A98-DA23-4BFF-A0A7-23910CFDD056}" type="slidenum">
              <a:rPr lang="de-DE" smtClean="0"/>
              <a:t>‹Nr.›</a:t>
            </a:fld>
            <a:endParaRPr lang="de-DE"/>
          </a:p>
        </p:txBody>
      </p:sp>
    </p:spTree>
    <p:extLst>
      <p:ext uri="{BB962C8B-B14F-4D97-AF65-F5344CB8AC3E}">
        <p14:creationId xmlns:p14="http://schemas.microsoft.com/office/powerpoint/2010/main" val="3265454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7F79623-77FC-4E9B-8887-8D7C082C1B59}" type="datetimeFigureOut">
              <a:rPr lang="de-DE" smtClean="0"/>
              <a:t>13.10.2023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2E672A98-DA23-4BFF-A0A7-23910CFDD056}" type="slidenum">
              <a:rPr lang="de-DE" smtClean="0"/>
              <a:t>‹Nr.›</a:t>
            </a:fld>
            <a:endParaRPr lang="de-DE"/>
          </a:p>
        </p:txBody>
      </p:sp>
    </p:spTree>
    <p:extLst>
      <p:ext uri="{BB962C8B-B14F-4D97-AF65-F5344CB8AC3E}">
        <p14:creationId xmlns:p14="http://schemas.microsoft.com/office/powerpoint/2010/main" val="1089639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A7F79623-77FC-4E9B-8887-8D7C082C1B59}" type="datetimeFigureOut">
              <a:rPr lang="de-DE" smtClean="0"/>
              <a:t>13.10.2023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E672A98-DA23-4BFF-A0A7-23910CFDD056}" type="slidenum">
              <a:rPr lang="de-DE" smtClean="0"/>
              <a:t>‹Nr.›</a:t>
            </a:fld>
            <a:endParaRPr lang="de-DE"/>
          </a:p>
        </p:txBody>
      </p:sp>
    </p:spTree>
    <p:extLst>
      <p:ext uri="{BB962C8B-B14F-4D97-AF65-F5344CB8AC3E}">
        <p14:creationId xmlns:p14="http://schemas.microsoft.com/office/powerpoint/2010/main" val="669637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A68882C8-E645-4484-91D4-A80700BE792E}" type="slidenum">
              <a:rPr lang="de-DE" altLang="de-DE"/>
              <a:pPr/>
              <a:t>‹Nr.›</a:t>
            </a:fld>
            <a:endParaRPr lang="de-DE" altLang="de-DE"/>
          </a:p>
        </p:txBody>
      </p:sp>
      <p:sp>
        <p:nvSpPr>
          <p:cNvPr id="6" name="Fußzeilenplatzhalter 5"/>
          <p:cNvSpPr>
            <a:spLocks noGrp="1"/>
          </p:cNvSpPr>
          <p:nvPr>
            <p:ph type="ftr" idx="12"/>
          </p:nvPr>
        </p:nvSpPr>
        <p:spPr/>
        <p:txBody>
          <a:bodyPr/>
          <a:lstStyle>
            <a:lvl1pPr>
              <a:defRPr/>
            </a:lvl1pPr>
          </a:lstStyle>
          <a:p>
            <a:endParaRPr lang="de-DE" altLang="de-DE"/>
          </a:p>
        </p:txBody>
      </p:sp>
    </p:spTree>
    <p:extLst>
      <p:ext uri="{BB962C8B-B14F-4D97-AF65-F5344CB8AC3E}">
        <p14:creationId xmlns:p14="http://schemas.microsoft.com/office/powerpoint/2010/main" val="845677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A7F79623-77FC-4E9B-8887-8D7C082C1B59}" type="datetimeFigureOut">
              <a:rPr lang="de-DE" smtClean="0"/>
              <a:t>13.10.2023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E672A98-DA23-4BFF-A0A7-23910CFDD056}" type="slidenum">
              <a:rPr lang="de-DE" smtClean="0"/>
              <a:t>‹Nr.›</a:t>
            </a:fld>
            <a:endParaRPr lang="de-DE"/>
          </a:p>
        </p:txBody>
      </p:sp>
    </p:spTree>
    <p:extLst>
      <p:ext uri="{BB962C8B-B14F-4D97-AF65-F5344CB8AC3E}">
        <p14:creationId xmlns:p14="http://schemas.microsoft.com/office/powerpoint/2010/main" val="2826844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A7F79623-77FC-4E9B-8887-8D7C082C1B59}" type="datetimeFigureOut">
              <a:rPr lang="de-DE" smtClean="0"/>
              <a:t>13.10.2023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E672A98-DA23-4BFF-A0A7-23910CFDD056}" type="slidenum">
              <a:rPr lang="de-DE" smtClean="0"/>
              <a:t>‹Nr.›</a:t>
            </a:fld>
            <a:endParaRPr lang="de-DE"/>
          </a:p>
        </p:txBody>
      </p:sp>
    </p:spTree>
    <p:extLst>
      <p:ext uri="{BB962C8B-B14F-4D97-AF65-F5344CB8AC3E}">
        <p14:creationId xmlns:p14="http://schemas.microsoft.com/office/powerpoint/2010/main" val="2521664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28650" y="365125"/>
            <a:ext cx="5762625" cy="581183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A7F79623-77FC-4E9B-8887-8D7C082C1B59}" type="datetimeFigureOut">
              <a:rPr lang="de-DE" smtClean="0"/>
              <a:t>13.10.2023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E672A98-DA23-4BFF-A0A7-23910CFDD056}" type="slidenum">
              <a:rPr lang="de-DE" smtClean="0"/>
              <a:t>‹Nr.›</a:t>
            </a:fld>
            <a:endParaRPr lang="de-DE"/>
          </a:p>
        </p:txBody>
      </p:sp>
    </p:spTree>
    <p:extLst>
      <p:ext uri="{BB962C8B-B14F-4D97-AF65-F5344CB8AC3E}">
        <p14:creationId xmlns:p14="http://schemas.microsoft.com/office/powerpoint/2010/main" val="4974338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65D452DE-93A8-4612-9298-FBAEF6963C6A}" type="datetimeFigureOut">
              <a:rPr lang="de-DE" smtClean="0"/>
              <a:t>13.10.2023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2855030-7CF1-4D04-9916-6FFBF1CD219F}" type="slidenum">
              <a:rPr lang="de-DE" smtClean="0"/>
              <a:t>‹Nr.›</a:t>
            </a:fld>
            <a:endParaRPr lang="de-DE"/>
          </a:p>
        </p:txBody>
      </p:sp>
    </p:spTree>
    <p:extLst>
      <p:ext uri="{BB962C8B-B14F-4D97-AF65-F5344CB8AC3E}">
        <p14:creationId xmlns:p14="http://schemas.microsoft.com/office/powerpoint/2010/main" val="30324234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5D452DE-93A8-4612-9298-FBAEF6963C6A}" type="datetimeFigureOut">
              <a:rPr lang="de-DE" smtClean="0"/>
              <a:t>13.10.2023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2855030-7CF1-4D04-9916-6FFBF1CD219F}" type="slidenum">
              <a:rPr lang="de-DE" smtClean="0"/>
              <a:t>‹Nr.›</a:t>
            </a:fld>
            <a:endParaRPr lang="de-DE"/>
          </a:p>
        </p:txBody>
      </p:sp>
    </p:spTree>
    <p:extLst>
      <p:ext uri="{BB962C8B-B14F-4D97-AF65-F5344CB8AC3E}">
        <p14:creationId xmlns:p14="http://schemas.microsoft.com/office/powerpoint/2010/main" val="26157309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65D452DE-93A8-4612-9298-FBAEF6963C6A}" type="datetimeFigureOut">
              <a:rPr lang="de-DE" smtClean="0"/>
              <a:t>13.10.2023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2855030-7CF1-4D04-9916-6FFBF1CD219F}" type="slidenum">
              <a:rPr lang="de-DE" smtClean="0"/>
              <a:t>‹Nr.›</a:t>
            </a:fld>
            <a:endParaRPr lang="de-DE"/>
          </a:p>
        </p:txBody>
      </p:sp>
    </p:spTree>
    <p:extLst>
      <p:ext uri="{BB962C8B-B14F-4D97-AF65-F5344CB8AC3E}">
        <p14:creationId xmlns:p14="http://schemas.microsoft.com/office/powerpoint/2010/main" val="3033193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28650" y="1825625"/>
            <a:ext cx="386715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825625"/>
            <a:ext cx="386715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65D452DE-93A8-4612-9298-FBAEF6963C6A}" type="datetimeFigureOut">
              <a:rPr lang="de-DE" smtClean="0"/>
              <a:t>13.10.2023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2855030-7CF1-4D04-9916-6FFBF1CD219F}" type="slidenum">
              <a:rPr lang="de-DE" smtClean="0"/>
              <a:t>‹Nr.›</a:t>
            </a:fld>
            <a:endParaRPr lang="de-DE"/>
          </a:p>
        </p:txBody>
      </p:sp>
    </p:spTree>
    <p:extLst>
      <p:ext uri="{BB962C8B-B14F-4D97-AF65-F5344CB8AC3E}">
        <p14:creationId xmlns:p14="http://schemas.microsoft.com/office/powerpoint/2010/main" val="15247624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30238" y="2505075"/>
            <a:ext cx="386873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65D452DE-93A8-4612-9298-FBAEF6963C6A}" type="datetimeFigureOut">
              <a:rPr lang="de-DE" smtClean="0"/>
              <a:t>13.10.2023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22855030-7CF1-4D04-9916-6FFBF1CD219F}" type="slidenum">
              <a:rPr lang="de-DE" smtClean="0"/>
              <a:t>‹Nr.›</a:t>
            </a:fld>
            <a:endParaRPr lang="de-DE"/>
          </a:p>
        </p:txBody>
      </p:sp>
    </p:spTree>
    <p:extLst>
      <p:ext uri="{BB962C8B-B14F-4D97-AF65-F5344CB8AC3E}">
        <p14:creationId xmlns:p14="http://schemas.microsoft.com/office/powerpoint/2010/main" val="41830757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65D452DE-93A8-4612-9298-FBAEF6963C6A}" type="datetimeFigureOut">
              <a:rPr lang="de-DE" smtClean="0"/>
              <a:t>13.10.2023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22855030-7CF1-4D04-9916-6FFBF1CD219F}" type="slidenum">
              <a:rPr lang="de-DE" smtClean="0"/>
              <a:t>‹Nr.›</a:t>
            </a:fld>
            <a:endParaRPr lang="de-DE"/>
          </a:p>
        </p:txBody>
      </p:sp>
    </p:spTree>
    <p:extLst>
      <p:ext uri="{BB962C8B-B14F-4D97-AF65-F5344CB8AC3E}">
        <p14:creationId xmlns:p14="http://schemas.microsoft.com/office/powerpoint/2010/main" val="184814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5D452DE-93A8-4612-9298-FBAEF6963C6A}" type="datetimeFigureOut">
              <a:rPr lang="de-DE" smtClean="0"/>
              <a:t>13.10.2023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22855030-7CF1-4D04-9916-6FFBF1CD219F}" type="slidenum">
              <a:rPr lang="de-DE" smtClean="0"/>
              <a:t>‹Nr.›</a:t>
            </a:fld>
            <a:endParaRPr lang="de-DE"/>
          </a:p>
        </p:txBody>
      </p:sp>
    </p:spTree>
    <p:extLst>
      <p:ext uri="{BB962C8B-B14F-4D97-AF65-F5344CB8AC3E}">
        <p14:creationId xmlns:p14="http://schemas.microsoft.com/office/powerpoint/2010/main" val="3344003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smtClean="0"/>
              <a:t>Textmasterformat bearbeiten</a:t>
            </a:r>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8844CFE0-A13E-41B4-A6C9-75450E4F368E}" type="slidenum">
              <a:rPr lang="de-DE" altLang="de-DE"/>
              <a:pPr/>
              <a:t>‹Nr.›</a:t>
            </a:fld>
            <a:endParaRPr lang="de-DE" altLang="de-DE"/>
          </a:p>
        </p:txBody>
      </p:sp>
      <p:sp>
        <p:nvSpPr>
          <p:cNvPr id="6" name="Fußzeilenplatzhalter 5"/>
          <p:cNvSpPr>
            <a:spLocks noGrp="1"/>
          </p:cNvSpPr>
          <p:nvPr>
            <p:ph type="ftr" idx="12"/>
          </p:nvPr>
        </p:nvSpPr>
        <p:spPr/>
        <p:txBody>
          <a:bodyPr/>
          <a:lstStyle>
            <a:lvl1pPr>
              <a:defRPr/>
            </a:lvl1pPr>
          </a:lstStyle>
          <a:p>
            <a:endParaRPr lang="de-DE" altLang="de-DE"/>
          </a:p>
        </p:txBody>
      </p:sp>
    </p:spTree>
    <p:extLst>
      <p:ext uri="{BB962C8B-B14F-4D97-AF65-F5344CB8AC3E}">
        <p14:creationId xmlns:p14="http://schemas.microsoft.com/office/powerpoint/2010/main" val="41236668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65D452DE-93A8-4612-9298-FBAEF6963C6A}" type="datetimeFigureOut">
              <a:rPr lang="de-DE" smtClean="0"/>
              <a:t>13.10.2023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2855030-7CF1-4D04-9916-6FFBF1CD219F}" type="slidenum">
              <a:rPr lang="de-DE" smtClean="0"/>
              <a:t>‹Nr.›</a:t>
            </a:fld>
            <a:endParaRPr lang="de-DE"/>
          </a:p>
        </p:txBody>
      </p:sp>
    </p:spTree>
    <p:extLst>
      <p:ext uri="{BB962C8B-B14F-4D97-AF65-F5344CB8AC3E}">
        <p14:creationId xmlns:p14="http://schemas.microsoft.com/office/powerpoint/2010/main" val="6990626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65D452DE-93A8-4612-9298-FBAEF6963C6A}" type="datetimeFigureOut">
              <a:rPr lang="de-DE" smtClean="0"/>
              <a:t>13.10.2023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2855030-7CF1-4D04-9916-6FFBF1CD219F}" type="slidenum">
              <a:rPr lang="de-DE" smtClean="0"/>
              <a:t>‹Nr.›</a:t>
            </a:fld>
            <a:endParaRPr lang="de-DE"/>
          </a:p>
        </p:txBody>
      </p:sp>
    </p:spTree>
    <p:extLst>
      <p:ext uri="{BB962C8B-B14F-4D97-AF65-F5344CB8AC3E}">
        <p14:creationId xmlns:p14="http://schemas.microsoft.com/office/powerpoint/2010/main" val="19229177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5D452DE-93A8-4612-9298-FBAEF6963C6A}" type="datetimeFigureOut">
              <a:rPr lang="de-DE" smtClean="0"/>
              <a:t>13.10.2023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2855030-7CF1-4D04-9916-6FFBF1CD219F}" type="slidenum">
              <a:rPr lang="de-DE" smtClean="0"/>
              <a:t>‹Nr.›</a:t>
            </a:fld>
            <a:endParaRPr lang="de-DE"/>
          </a:p>
        </p:txBody>
      </p:sp>
    </p:spTree>
    <p:extLst>
      <p:ext uri="{BB962C8B-B14F-4D97-AF65-F5344CB8AC3E}">
        <p14:creationId xmlns:p14="http://schemas.microsoft.com/office/powerpoint/2010/main" val="20585392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28650" y="365125"/>
            <a:ext cx="5762625" cy="581183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5D452DE-93A8-4612-9298-FBAEF6963C6A}" type="datetimeFigureOut">
              <a:rPr lang="de-DE" smtClean="0"/>
              <a:t>13.10.2023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2855030-7CF1-4D04-9916-6FFBF1CD219F}" type="slidenum">
              <a:rPr lang="de-DE" smtClean="0"/>
              <a:t>‹Nr.›</a:t>
            </a:fld>
            <a:endParaRPr lang="de-DE"/>
          </a:p>
        </p:txBody>
      </p:sp>
    </p:spTree>
    <p:extLst>
      <p:ext uri="{BB962C8B-B14F-4D97-AF65-F5344CB8AC3E}">
        <p14:creationId xmlns:p14="http://schemas.microsoft.com/office/powerpoint/2010/main" val="1059038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3838" cy="45164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3438" y="1600200"/>
            <a:ext cx="4033837" cy="45164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B2861A12-7E66-493E-BD68-5D50CB7CD7CF}" type="slidenum">
              <a:rPr lang="de-DE" altLang="de-DE"/>
              <a:pPr/>
              <a:t>‹Nr.›</a:t>
            </a:fld>
            <a:endParaRPr lang="de-DE" altLang="de-DE"/>
          </a:p>
        </p:txBody>
      </p:sp>
      <p:sp>
        <p:nvSpPr>
          <p:cNvPr id="7" name="Fußzeilenplatzhalter 6"/>
          <p:cNvSpPr>
            <a:spLocks noGrp="1"/>
          </p:cNvSpPr>
          <p:nvPr>
            <p:ph type="ftr" idx="12"/>
          </p:nvPr>
        </p:nvSpPr>
        <p:spPr/>
        <p:txBody>
          <a:bodyPr/>
          <a:lstStyle>
            <a:lvl1pPr>
              <a:defRPr/>
            </a:lvl1pPr>
          </a:lstStyle>
          <a:p>
            <a:endParaRPr lang="de-DE" altLang="de-DE"/>
          </a:p>
        </p:txBody>
      </p:sp>
    </p:spTree>
    <p:extLst>
      <p:ext uri="{BB962C8B-B14F-4D97-AF65-F5344CB8AC3E}">
        <p14:creationId xmlns:p14="http://schemas.microsoft.com/office/powerpoint/2010/main" val="3957465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30238" y="2505075"/>
            <a:ext cx="386873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idx="10"/>
          </p:nvPr>
        </p:nvSpPr>
        <p:spPr/>
        <p:txBody>
          <a:bodyPr/>
          <a:lstStyle>
            <a:lvl1pPr>
              <a:defRPr/>
            </a:lvl1pPr>
          </a:lstStyle>
          <a:p>
            <a:endParaRPr lang="de-DE" altLang="de-DE"/>
          </a:p>
        </p:txBody>
      </p:sp>
      <p:sp>
        <p:nvSpPr>
          <p:cNvPr id="8" name="Foliennummernplatzhalter 7"/>
          <p:cNvSpPr>
            <a:spLocks noGrp="1"/>
          </p:cNvSpPr>
          <p:nvPr>
            <p:ph type="sldNum" idx="11"/>
          </p:nvPr>
        </p:nvSpPr>
        <p:spPr/>
        <p:txBody>
          <a:bodyPr/>
          <a:lstStyle>
            <a:lvl1pPr>
              <a:defRPr/>
            </a:lvl1pPr>
          </a:lstStyle>
          <a:p>
            <a:fld id="{D0209F2E-8037-4FE5-A312-A4715CF41081}" type="slidenum">
              <a:rPr lang="de-DE" altLang="de-DE"/>
              <a:pPr/>
              <a:t>‹Nr.›</a:t>
            </a:fld>
            <a:endParaRPr lang="de-DE" altLang="de-DE"/>
          </a:p>
        </p:txBody>
      </p:sp>
      <p:sp>
        <p:nvSpPr>
          <p:cNvPr id="9" name="Fußzeilenplatzhalter 8"/>
          <p:cNvSpPr>
            <a:spLocks noGrp="1"/>
          </p:cNvSpPr>
          <p:nvPr>
            <p:ph type="ftr" idx="12"/>
          </p:nvPr>
        </p:nvSpPr>
        <p:spPr/>
        <p:txBody>
          <a:bodyPr/>
          <a:lstStyle>
            <a:lvl1pPr>
              <a:defRPr/>
            </a:lvl1pPr>
          </a:lstStyle>
          <a:p>
            <a:endParaRPr lang="de-DE" altLang="de-DE"/>
          </a:p>
        </p:txBody>
      </p:sp>
    </p:spTree>
    <p:extLst>
      <p:ext uri="{BB962C8B-B14F-4D97-AF65-F5344CB8AC3E}">
        <p14:creationId xmlns:p14="http://schemas.microsoft.com/office/powerpoint/2010/main" val="2490366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idx="10"/>
          </p:nvPr>
        </p:nvSpPr>
        <p:spPr/>
        <p:txBody>
          <a:bodyPr/>
          <a:lstStyle>
            <a:lvl1pPr>
              <a:defRPr/>
            </a:lvl1pPr>
          </a:lstStyle>
          <a:p>
            <a:endParaRPr lang="de-DE" altLang="de-DE"/>
          </a:p>
        </p:txBody>
      </p:sp>
      <p:sp>
        <p:nvSpPr>
          <p:cNvPr id="4" name="Foliennummernplatzhalter 3"/>
          <p:cNvSpPr>
            <a:spLocks noGrp="1"/>
          </p:cNvSpPr>
          <p:nvPr>
            <p:ph type="sldNum" idx="11"/>
          </p:nvPr>
        </p:nvSpPr>
        <p:spPr/>
        <p:txBody>
          <a:bodyPr/>
          <a:lstStyle>
            <a:lvl1pPr>
              <a:defRPr/>
            </a:lvl1pPr>
          </a:lstStyle>
          <a:p>
            <a:fld id="{766A86FA-9058-4E98-A5A3-5E71E4C3C139}" type="slidenum">
              <a:rPr lang="de-DE" altLang="de-DE"/>
              <a:pPr/>
              <a:t>‹Nr.›</a:t>
            </a:fld>
            <a:endParaRPr lang="de-DE" altLang="de-DE"/>
          </a:p>
        </p:txBody>
      </p:sp>
      <p:sp>
        <p:nvSpPr>
          <p:cNvPr id="5" name="Fußzeilenplatzhalter 4"/>
          <p:cNvSpPr>
            <a:spLocks noGrp="1"/>
          </p:cNvSpPr>
          <p:nvPr>
            <p:ph type="ftr" idx="12"/>
          </p:nvPr>
        </p:nvSpPr>
        <p:spPr/>
        <p:txBody>
          <a:bodyPr/>
          <a:lstStyle>
            <a:lvl1pPr>
              <a:defRPr/>
            </a:lvl1pPr>
          </a:lstStyle>
          <a:p>
            <a:endParaRPr lang="de-DE" altLang="de-DE"/>
          </a:p>
        </p:txBody>
      </p:sp>
    </p:spTree>
    <p:extLst>
      <p:ext uri="{BB962C8B-B14F-4D97-AF65-F5344CB8AC3E}">
        <p14:creationId xmlns:p14="http://schemas.microsoft.com/office/powerpoint/2010/main" val="1452902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idx="10"/>
          </p:nvPr>
        </p:nvSpPr>
        <p:spPr/>
        <p:txBody>
          <a:bodyPr/>
          <a:lstStyle>
            <a:lvl1pPr>
              <a:defRPr/>
            </a:lvl1pPr>
          </a:lstStyle>
          <a:p>
            <a:endParaRPr lang="de-DE" altLang="de-DE"/>
          </a:p>
        </p:txBody>
      </p:sp>
      <p:sp>
        <p:nvSpPr>
          <p:cNvPr id="3" name="Foliennummernplatzhalter 2"/>
          <p:cNvSpPr>
            <a:spLocks noGrp="1"/>
          </p:cNvSpPr>
          <p:nvPr>
            <p:ph type="sldNum" idx="11"/>
          </p:nvPr>
        </p:nvSpPr>
        <p:spPr/>
        <p:txBody>
          <a:bodyPr/>
          <a:lstStyle>
            <a:lvl1pPr>
              <a:defRPr/>
            </a:lvl1pPr>
          </a:lstStyle>
          <a:p>
            <a:fld id="{C7817CF8-6140-4783-BF11-4158F5348352}" type="slidenum">
              <a:rPr lang="de-DE" altLang="de-DE"/>
              <a:pPr/>
              <a:t>‹Nr.›</a:t>
            </a:fld>
            <a:endParaRPr lang="de-DE" altLang="de-DE"/>
          </a:p>
        </p:txBody>
      </p:sp>
      <p:sp>
        <p:nvSpPr>
          <p:cNvPr id="4" name="Fußzeilenplatzhalter 3"/>
          <p:cNvSpPr>
            <a:spLocks noGrp="1"/>
          </p:cNvSpPr>
          <p:nvPr>
            <p:ph type="ftr" idx="12"/>
          </p:nvPr>
        </p:nvSpPr>
        <p:spPr/>
        <p:txBody>
          <a:bodyPr/>
          <a:lstStyle>
            <a:lvl1pPr>
              <a:defRPr/>
            </a:lvl1pPr>
          </a:lstStyle>
          <a:p>
            <a:endParaRPr lang="de-DE" altLang="de-DE"/>
          </a:p>
        </p:txBody>
      </p:sp>
    </p:spTree>
    <p:extLst>
      <p:ext uri="{BB962C8B-B14F-4D97-AF65-F5344CB8AC3E}">
        <p14:creationId xmlns:p14="http://schemas.microsoft.com/office/powerpoint/2010/main" val="4045107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544B8C9A-0AC4-4D66-BF80-2FFA83550057}" type="slidenum">
              <a:rPr lang="de-DE" altLang="de-DE"/>
              <a:pPr/>
              <a:t>‹Nr.›</a:t>
            </a:fld>
            <a:endParaRPr lang="de-DE" altLang="de-DE"/>
          </a:p>
        </p:txBody>
      </p:sp>
      <p:sp>
        <p:nvSpPr>
          <p:cNvPr id="7" name="Fußzeilenplatzhalter 6"/>
          <p:cNvSpPr>
            <a:spLocks noGrp="1"/>
          </p:cNvSpPr>
          <p:nvPr>
            <p:ph type="ftr" idx="12"/>
          </p:nvPr>
        </p:nvSpPr>
        <p:spPr/>
        <p:txBody>
          <a:bodyPr/>
          <a:lstStyle>
            <a:lvl1pPr>
              <a:defRPr/>
            </a:lvl1pPr>
          </a:lstStyle>
          <a:p>
            <a:endParaRPr lang="de-DE" altLang="de-DE"/>
          </a:p>
        </p:txBody>
      </p:sp>
    </p:spTree>
    <p:extLst>
      <p:ext uri="{BB962C8B-B14F-4D97-AF65-F5344CB8AC3E}">
        <p14:creationId xmlns:p14="http://schemas.microsoft.com/office/powerpoint/2010/main" val="4164047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0B05D0AC-56C7-4A76-93FB-A4F6E66ABE80}" type="slidenum">
              <a:rPr lang="de-DE" altLang="de-DE"/>
              <a:pPr/>
              <a:t>‹Nr.›</a:t>
            </a:fld>
            <a:endParaRPr lang="de-DE" altLang="de-DE"/>
          </a:p>
        </p:txBody>
      </p:sp>
      <p:sp>
        <p:nvSpPr>
          <p:cNvPr id="7" name="Fußzeilenplatzhalter 6"/>
          <p:cNvSpPr>
            <a:spLocks noGrp="1"/>
          </p:cNvSpPr>
          <p:nvPr>
            <p:ph type="ftr" idx="12"/>
          </p:nvPr>
        </p:nvSpPr>
        <p:spPr/>
        <p:txBody>
          <a:bodyPr/>
          <a:lstStyle>
            <a:lvl1pPr>
              <a:defRPr/>
            </a:lvl1pPr>
          </a:lstStyle>
          <a:p>
            <a:endParaRPr lang="de-DE" altLang="de-DE"/>
          </a:p>
        </p:txBody>
      </p:sp>
    </p:spTree>
    <p:extLst>
      <p:ext uri="{BB962C8B-B14F-4D97-AF65-F5344CB8AC3E}">
        <p14:creationId xmlns:p14="http://schemas.microsoft.com/office/powerpoint/2010/main" val="2037038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dt"/>
          </p:nvPr>
        </p:nvSpPr>
        <p:spPr bwMode="auto">
          <a:xfrm>
            <a:off x="457200" y="6251575"/>
            <a:ext cx="2124075"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de-DE" altLang="de-DE"/>
          </a:p>
        </p:txBody>
      </p:sp>
      <p:sp>
        <p:nvSpPr>
          <p:cNvPr id="1026" name="Rectangle 2"/>
          <p:cNvSpPr>
            <a:spLocks noGrp="1" noChangeArrowheads="1"/>
          </p:cNvSpPr>
          <p:nvPr>
            <p:ph type="sldNum"/>
          </p:nvPr>
        </p:nvSpPr>
        <p:spPr bwMode="auto">
          <a:xfrm>
            <a:off x="6553200" y="6248400"/>
            <a:ext cx="2124075"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fld id="{599ACAC1-E1B9-4EFA-97BD-C9BEC580C5D0}" type="slidenum">
              <a:rPr lang="de-DE" altLang="de-DE"/>
              <a:pPr/>
              <a:t>‹Nr.›</a:t>
            </a:fld>
            <a:endParaRPr lang="de-DE" altLang="de-DE"/>
          </a:p>
        </p:txBody>
      </p:sp>
      <p:grpSp>
        <p:nvGrpSpPr>
          <p:cNvPr id="1027" name="Group 3"/>
          <p:cNvGrpSpPr>
            <a:grpSpLocks/>
          </p:cNvGrpSpPr>
          <p:nvPr/>
        </p:nvGrpSpPr>
        <p:grpSpPr bwMode="auto">
          <a:xfrm>
            <a:off x="0" y="0"/>
            <a:ext cx="9131300" cy="6840538"/>
            <a:chOff x="0" y="0"/>
            <a:chExt cx="5752" cy="4309"/>
          </a:xfrm>
        </p:grpSpPr>
        <p:grpSp>
          <p:nvGrpSpPr>
            <p:cNvPr id="1028" name="Group 4"/>
            <p:cNvGrpSpPr>
              <a:grpSpLocks/>
            </p:cNvGrpSpPr>
            <p:nvPr/>
          </p:nvGrpSpPr>
          <p:grpSpPr bwMode="auto">
            <a:xfrm>
              <a:off x="1728" y="2230"/>
              <a:ext cx="4021" cy="2079"/>
              <a:chOff x="1728" y="2230"/>
              <a:chExt cx="4021" cy="2079"/>
            </a:xfrm>
          </p:grpSpPr>
          <p:sp>
            <p:nvSpPr>
              <p:cNvPr id="1029" name="Freeform 5"/>
              <p:cNvSpPr>
                <a:spLocks noChangeArrowheads="1"/>
              </p:cNvSpPr>
              <p:nvPr/>
            </p:nvSpPr>
            <p:spPr bwMode="auto">
              <a:xfrm>
                <a:off x="1728" y="2644"/>
                <a:ext cx="2876" cy="1665"/>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rgbClr val="003399"/>
                  </a:gs>
                  <a:gs pos="100000">
                    <a:srgbClr val="002E8A"/>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030" name="Freeform 6"/>
              <p:cNvSpPr>
                <a:spLocks noChangeArrowheads="1"/>
              </p:cNvSpPr>
              <p:nvPr/>
            </p:nvSpPr>
            <p:spPr bwMode="auto">
              <a:xfrm>
                <a:off x="4170" y="2671"/>
                <a:ext cx="1253" cy="805"/>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rgbClr val="003399"/>
                  </a:gs>
                  <a:gs pos="100000">
                    <a:srgbClr val="002E8A"/>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031" name="Freeform 7"/>
              <p:cNvSpPr>
                <a:spLocks noChangeArrowheads="1"/>
              </p:cNvSpPr>
              <p:nvPr/>
            </p:nvSpPr>
            <p:spPr bwMode="auto">
              <a:xfrm>
                <a:off x="2900" y="3346"/>
                <a:ext cx="2843" cy="963"/>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rgbClr val="00297C"/>
                  </a:gs>
                  <a:gs pos="100000">
                    <a:srgbClr val="003399"/>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032" name="Freeform 8"/>
              <p:cNvSpPr>
                <a:spLocks noChangeArrowheads="1"/>
              </p:cNvSpPr>
              <p:nvPr/>
            </p:nvSpPr>
            <p:spPr bwMode="auto">
              <a:xfrm>
                <a:off x="2748" y="2230"/>
                <a:ext cx="3001" cy="2079"/>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rgbClr val="0033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033" name="Freeform 9"/>
              <p:cNvSpPr>
                <a:spLocks noChangeArrowheads="1"/>
              </p:cNvSpPr>
              <p:nvPr/>
            </p:nvSpPr>
            <p:spPr bwMode="auto">
              <a:xfrm>
                <a:off x="4501" y="2317"/>
                <a:ext cx="1242" cy="533"/>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rgbClr val="002C85"/>
                  </a:gs>
                  <a:gs pos="100000">
                    <a:srgbClr val="003399"/>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
          <p:nvSpPr>
            <p:cNvPr id="1034" name="Freeform 10"/>
            <p:cNvSpPr>
              <a:spLocks noChangeArrowheads="1"/>
            </p:cNvSpPr>
            <p:nvPr/>
          </p:nvSpPr>
          <p:spPr bwMode="auto">
            <a:xfrm>
              <a:off x="3322" y="1341"/>
              <a:ext cx="1819" cy="1531"/>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rgbClr val="002B81"/>
                </a:gs>
                <a:gs pos="100000">
                  <a:srgbClr val="003399"/>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035" name="Freeform 11"/>
            <p:cNvSpPr>
              <a:spLocks noChangeArrowheads="1"/>
            </p:cNvSpPr>
            <p:nvPr/>
          </p:nvSpPr>
          <p:spPr bwMode="auto">
            <a:xfrm>
              <a:off x="0" y="0"/>
              <a:ext cx="5752" cy="1770"/>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rgbClr val="000514"/>
                </a:gs>
                <a:gs pos="100000">
                  <a:srgbClr val="003399"/>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
        <p:nvSpPr>
          <p:cNvPr id="1036" name="Rectangle 12"/>
          <p:cNvSpPr>
            <a:spLocks noGrp="1" noChangeArrowheads="1"/>
          </p:cNvSpPr>
          <p:nvPr>
            <p:ph type="title"/>
          </p:nvPr>
        </p:nvSpPr>
        <p:spPr bwMode="auto">
          <a:xfrm>
            <a:off x="457200" y="274638"/>
            <a:ext cx="8220075" cy="1133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de-DE" smtClean="0"/>
              <a:t>Klicken Sie, um das Format des Titeltextes zu bearbeiten</a:t>
            </a:r>
          </a:p>
        </p:txBody>
      </p:sp>
      <p:sp>
        <p:nvSpPr>
          <p:cNvPr id="1037" name="Rectangle 13"/>
          <p:cNvSpPr>
            <a:spLocks noGrp="1" noChangeArrowheads="1"/>
          </p:cNvSpPr>
          <p:nvPr>
            <p:ph type="ftr"/>
          </p:nvPr>
        </p:nvSpPr>
        <p:spPr bwMode="auto">
          <a:xfrm>
            <a:off x="3124200" y="6248400"/>
            <a:ext cx="2886075"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de-DE" altLang="de-DE"/>
          </a:p>
        </p:txBody>
      </p:sp>
      <p:sp>
        <p:nvSpPr>
          <p:cNvPr id="1038" name="Rectangle 14"/>
          <p:cNvSpPr>
            <a:spLocks noGrp="1" noChangeArrowheads="1"/>
          </p:cNvSpPr>
          <p:nvPr>
            <p:ph type="body" idx="1"/>
          </p:nvPr>
        </p:nvSpPr>
        <p:spPr bwMode="auto">
          <a:xfrm>
            <a:off x="457200" y="1600200"/>
            <a:ext cx="8220075" cy="4516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de-DE" smtClean="0"/>
              <a:t>Klicken Sie, um die Formate des Gliederungstextes zu bearbeiten</a:t>
            </a:r>
          </a:p>
          <a:p>
            <a:pPr lvl="1"/>
            <a:r>
              <a:rPr lang="en-GB" altLang="de-DE" smtClean="0"/>
              <a:t>Zweite Gliederungsebene</a:t>
            </a:r>
          </a:p>
          <a:p>
            <a:pPr lvl="2"/>
            <a:r>
              <a:rPr lang="en-GB" altLang="de-DE" smtClean="0"/>
              <a:t>Dritte Gliederungsebene</a:t>
            </a:r>
          </a:p>
          <a:p>
            <a:pPr lvl="3"/>
            <a:r>
              <a:rPr lang="en-GB" altLang="de-DE" smtClean="0"/>
              <a:t>Vierte Gliederungsebene</a:t>
            </a:r>
          </a:p>
          <a:p>
            <a:pPr lvl="4"/>
            <a:r>
              <a:rPr lang="en-GB" altLang="de-DE" smtClean="0"/>
              <a:t>Fünfte Gliederungsebene</a:t>
            </a:r>
          </a:p>
          <a:p>
            <a:pPr lvl="4"/>
            <a:r>
              <a:rPr lang="en-GB" altLang="de-DE" smtClean="0"/>
              <a:t>Sechste Gliederungsebene</a:t>
            </a:r>
          </a:p>
          <a:p>
            <a:pPr lvl="4"/>
            <a:r>
              <a:rPr lang="en-GB" altLang="de-DE" smtClean="0"/>
              <a:t>Siebente Gliederungsebene</a:t>
            </a:r>
          </a:p>
          <a:p>
            <a:pPr lvl="4"/>
            <a:r>
              <a:rPr lang="en-GB" altLang="de-DE" smtClean="0"/>
              <a:t>Achte Gliederungsebene</a:t>
            </a:r>
          </a:p>
          <a:p>
            <a:pPr lvl="4"/>
            <a:r>
              <a:rPr lang="en-GB" altLang="de-DE" smtClean="0"/>
              <a:t>Neunte Gliederungsebene</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b="1" kern="1200">
          <a:solidFill>
            <a:srgbClr val="E5E5FF"/>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effectLst>
            <a:outerShdw blurRad="38100" dist="38100" dir="2700000" algn="tl">
              <a:srgbClr val="000000"/>
            </a:outerShdw>
          </a:effectLst>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effectLst>
            <a:outerShdw blurRad="38100" dist="38100" dir="2700000" algn="tl">
              <a:srgbClr val="000000"/>
            </a:outerShdw>
          </a:effectLst>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F79623-77FC-4E9B-8887-8D7C082C1B59}" type="datetimeFigureOut">
              <a:rPr lang="de-DE" smtClean="0"/>
              <a:t>13.10.2023</a:t>
            </a:fld>
            <a:endParaRPr lang="de-DE"/>
          </a:p>
        </p:txBody>
      </p:sp>
      <p:sp>
        <p:nvSpPr>
          <p:cNvPr id="5" name="Fußzeilenplatzhalt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672A98-DA23-4BFF-A0A7-23910CFDD056}" type="slidenum">
              <a:rPr lang="de-DE" smtClean="0"/>
              <a:t>‹Nr.›</a:t>
            </a:fld>
            <a:endParaRPr lang="de-DE"/>
          </a:p>
        </p:txBody>
      </p:sp>
    </p:spTree>
    <p:extLst>
      <p:ext uri="{BB962C8B-B14F-4D97-AF65-F5344CB8AC3E}">
        <p14:creationId xmlns:p14="http://schemas.microsoft.com/office/powerpoint/2010/main" val="122207775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D452DE-93A8-4612-9298-FBAEF6963C6A}" type="datetimeFigureOut">
              <a:rPr lang="de-DE" smtClean="0"/>
              <a:t>13.10.2023</a:t>
            </a:fld>
            <a:endParaRPr lang="de-DE"/>
          </a:p>
        </p:txBody>
      </p:sp>
      <p:sp>
        <p:nvSpPr>
          <p:cNvPr id="5" name="Fußzeilenplatzhalt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855030-7CF1-4D04-9916-6FFBF1CD219F}" type="slidenum">
              <a:rPr lang="de-DE" smtClean="0"/>
              <a:t>‹Nr.›</a:t>
            </a:fld>
            <a:endParaRPr lang="de-DE"/>
          </a:p>
        </p:txBody>
      </p:sp>
    </p:spTree>
    <p:extLst>
      <p:ext uri="{BB962C8B-B14F-4D97-AF65-F5344CB8AC3E}">
        <p14:creationId xmlns:p14="http://schemas.microsoft.com/office/powerpoint/2010/main" val="378641987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hyperlink" Target="https://creativecommons.org/licenses/by-sa/3.0" TargetMode="External"/><Relationship Id="rId4" Type="http://schemas.openxmlformats.org/officeDocument/2006/relationships/hyperlink" Target="https://upload.wikimedia.org/wikipedia/commons/8/85/Kreuzeskirche_-2013.jpg"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hyperlink" Target="https://upload.wikimedia.org/wikipedia/commons/5/5b/Paderborn_Markt_mit_Gaukirche.jpg" TargetMode="External"/><Relationship Id="rId13" Type="http://schemas.openxmlformats.org/officeDocument/2006/relationships/hyperlink" Target="https://upload.wikimedia.org/wikipedia/commons/1/14/Hadmersleben_Hansescher_Hof.JPG" TargetMode="External"/><Relationship Id="rId18" Type="http://schemas.openxmlformats.org/officeDocument/2006/relationships/hyperlink" Target="https://commons.wikimedia.org/wiki/File:Dorndorf_(Laucha_an_der_Unstrut)_Kirche_311.jpg" TargetMode="External"/><Relationship Id="rId3" Type="http://schemas.openxmlformats.org/officeDocument/2006/relationships/hyperlink" Target="http://creativecommons.org/licenses/by-sa/3.0/" TargetMode="External"/><Relationship Id="rId7" Type="http://schemas.openxmlformats.org/officeDocument/2006/relationships/hyperlink" Target="https://creativecommons.org/licenses/by-sa/3.0" TargetMode="External"/><Relationship Id="rId12" Type="http://schemas.openxmlformats.org/officeDocument/2006/relationships/hyperlink" Target="https://upload.wikimedia.org/wikipedia/commons/thumb/5/5f/Neuenburg6.jpg/1280px-Neuenburg6.jpg" TargetMode="External"/><Relationship Id="rId17" Type="http://schemas.openxmlformats.org/officeDocument/2006/relationships/hyperlink" Target="https://commons.wikimedia.org/wiki/File:Kirche-Burgscheidungen.jpg" TargetMode="External"/><Relationship Id="rId2" Type="http://schemas.openxmlformats.org/officeDocument/2006/relationships/notesSlide" Target="../notesSlides/notesSlide74.xml"/><Relationship Id="rId16" Type="http://schemas.openxmlformats.org/officeDocument/2006/relationships/hyperlink" Target="https://commons.wikimedia.org/wiki/File:L%C3%B6bej%C3%BCn_-_Stadtansicht.jpg" TargetMode="External"/><Relationship Id="rId20" Type="http://schemas.openxmlformats.org/officeDocument/2006/relationships/hyperlink" Target="https://commons.wikimedia.org/wiki/File:Oberstadt_siegen.jpg" TargetMode="External"/><Relationship Id="rId1" Type="http://schemas.openxmlformats.org/officeDocument/2006/relationships/slideLayout" Target="../slideLayouts/slideLayout7.xml"/><Relationship Id="rId6" Type="http://schemas.openxmlformats.org/officeDocument/2006/relationships/hyperlink" Target="https://commons.wikimedia.org/wiki/File:Gymnasium_Marianum_Warburg_02.JPG" TargetMode="External"/><Relationship Id="rId11" Type="http://schemas.openxmlformats.org/officeDocument/2006/relationships/hyperlink" Target="https://www.catalogus-professorum-halensis.de/muellerjulius.html" TargetMode="External"/><Relationship Id="rId5" Type="http://schemas.openxmlformats.org/officeDocument/2006/relationships/hyperlink" Target="https://creativecommons.org/licenses/by/2.0" TargetMode="External"/><Relationship Id="rId15" Type="http://schemas.openxmlformats.org/officeDocument/2006/relationships/hyperlink" Target="https://commons.wikimedia.org/wiki/File:Saale-ob-Rothenburg.JPG" TargetMode="External"/><Relationship Id="rId10" Type="http://schemas.openxmlformats.org/officeDocument/2006/relationships/hyperlink" Target="https://commons.wikimedia.org/wiki/File:Adler_Franckesche_Stiftungen_Halle_(Saale).JPG" TargetMode="External"/><Relationship Id="rId19" Type="http://schemas.openxmlformats.org/officeDocument/2006/relationships/hyperlink" Target="https://commons.wikimedia.org/wiki/File:Diemelkraftwerk_Wuelmersen.jpg" TargetMode="External"/><Relationship Id="rId4" Type="http://schemas.openxmlformats.org/officeDocument/2006/relationships/hyperlink" Target="https://commons.wikimedia.org/wiki/File:Wittstock_07-13_img03_Goldbeck.jpg?uselang=de" TargetMode="External"/><Relationship Id="rId9" Type="http://schemas.openxmlformats.org/officeDocument/2006/relationships/hyperlink" Target="https://commons.wikimedia.org/wiki/File:Paderborn_Theodorianum.jpg" TargetMode="External"/><Relationship Id="rId14" Type="http://schemas.openxmlformats.org/officeDocument/2006/relationships/hyperlink" Target="https://commons.wikimedia.org/wiki/File:WerdershausenFuhne.JPG"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https://commons.wikimedia.org/wiki/File:NikolaikircheSiegen.jpg" TargetMode="External"/><Relationship Id="rId13" Type="http://schemas.openxmlformats.org/officeDocument/2006/relationships/hyperlink" Target="https://creativecommons.org/licenses/by/2.0" TargetMode="External"/><Relationship Id="rId3" Type="http://schemas.openxmlformats.org/officeDocument/2006/relationships/hyperlink" Target="https://commons.wikimedia.org/wiki/File:Wildebachtal_bei_Ludwigseck.jpg" TargetMode="External"/><Relationship Id="rId7" Type="http://schemas.openxmlformats.org/officeDocument/2006/relationships/hyperlink" Target="https://commons.wikimedia.org/wiki/File:Siegen_Kroenchen.jpg" TargetMode="External"/><Relationship Id="rId12" Type="http://schemas.openxmlformats.org/officeDocument/2006/relationships/hyperlink" Target="https://commons.wikimedia.org/wiki/File:K%C3%BCppers_Christlieb.jpg" TargetMode="External"/><Relationship Id="rId17" Type="http://schemas.openxmlformats.org/officeDocument/2006/relationships/hyperlink" Target="https://commons.wikimedia.org/wiki/File:Hildesheim_Dom_Radleuchter.jpg" TargetMode="External"/><Relationship Id="rId2" Type="http://schemas.openxmlformats.org/officeDocument/2006/relationships/notesSlide" Target="../notesSlides/notesSlide75.xml"/><Relationship Id="rId16" Type="http://schemas.openxmlformats.org/officeDocument/2006/relationships/hyperlink" Target="https://commons.wikimedia.org/wiki/File:Mahabad-1929.jpg" TargetMode="External"/><Relationship Id="rId1" Type="http://schemas.openxmlformats.org/officeDocument/2006/relationships/slideLayout" Target="../slideLayouts/slideLayout7.xml"/><Relationship Id="rId6" Type="http://schemas.openxmlformats.org/officeDocument/2006/relationships/hyperlink" Target="https://de.wikipedia.org/wiki/Nikolaikirche_(Siegen)#/media/Datei:SI_Nikolaikirche_Innen_NO_Ludorff_1897.jpg" TargetMode="External"/><Relationship Id="rId11" Type="http://schemas.openxmlformats.org/officeDocument/2006/relationships/hyperlink" Target="https://www.glaubensstimme.de/doku.php?id=autoren:k:keller:start" TargetMode="External"/><Relationship Id="rId5" Type="http://schemas.openxmlformats.org/officeDocument/2006/relationships/hyperlink" Target="https://commons.wikimedia.org/wiki/File:Siegen_Nikolaikirche-Klubb_1850_W._Scheiner.jpg" TargetMode="External"/><Relationship Id="rId15" Type="http://schemas.openxmlformats.org/officeDocument/2006/relationships/hyperlink" Target="https://info1.sermon-online.com/german/WilhelmBusch/Todesanzeige_Pastor_Wilhelm_Busch_Licht_Und_Leben_196607.pdf" TargetMode="External"/><Relationship Id="rId10" Type="http://schemas.openxmlformats.org/officeDocument/2006/relationships/hyperlink" Target="https://commons.wikimedia.org/wiki/File:EliasSchrenkArchivGnadau.jpg" TargetMode="External"/><Relationship Id="rId4" Type="http://schemas.openxmlformats.org/officeDocument/2006/relationships/hyperlink" Target="https://creativecommons.org/licenses/by/3.0" TargetMode="External"/><Relationship Id="rId9" Type="http://schemas.openxmlformats.org/officeDocument/2006/relationships/hyperlink" Target="https://creativecommons.org/licenses/by-sa/3.0" TargetMode="External"/><Relationship Id="rId14" Type="http://schemas.openxmlformats.org/officeDocument/2006/relationships/hyperlink" Target="https://upload.wikimedia.org/wikipedia/commons/8/85/Kreuzeskirche_-2013.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539552" y="0"/>
            <a:ext cx="7772400" cy="1920875"/>
          </a:xfrm>
          <a:ln/>
          <a:extLst>
            <a:ext uri="{91240B29-F687-4F45-9708-019B960494DF}">
              <a14:hiddenLine xmlns:a14="http://schemas.microsoft.com/office/drawing/2010/main" w="9525" cap="flat">
                <a:solidFill>
                  <a:srgbClr val="808080"/>
                </a:solidFill>
                <a:round/>
                <a:headEnd/>
                <a:tailEnd/>
              </a14:hiddenLine>
            </a:ext>
          </a:extLst>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6600" dirty="0">
                <a:solidFill>
                  <a:srgbClr val="FFFF00"/>
                </a:solidFill>
                <a:latin typeface="Calibri" panose="020F0502020204030204" pitchFamily="34" charset="0"/>
              </a:rPr>
              <a:t>Julius Dammann</a:t>
            </a:r>
            <a:br>
              <a:rPr lang="de-DE" altLang="de-DE" sz="6600" dirty="0">
                <a:solidFill>
                  <a:srgbClr val="FFFF00"/>
                </a:solidFill>
                <a:latin typeface="Calibri" panose="020F0502020204030204" pitchFamily="34" charset="0"/>
              </a:rPr>
            </a:br>
            <a:r>
              <a:rPr lang="de-DE" altLang="de-DE" dirty="0">
                <a:latin typeface="Calibri" panose="020F0502020204030204" pitchFamily="34" charset="0"/>
              </a:rPr>
              <a:t>(1840-1908)</a:t>
            </a:r>
          </a:p>
        </p:txBody>
      </p:sp>
      <p:sp>
        <p:nvSpPr>
          <p:cNvPr id="4098" name="Rectangle 2"/>
          <p:cNvSpPr>
            <a:spLocks noGrp="1" noChangeArrowheads="1"/>
          </p:cNvSpPr>
          <p:nvPr>
            <p:ph type="subTitle" idx="4294967295"/>
          </p:nvPr>
        </p:nvSpPr>
        <p:spPr bwMode="auto">
          <a:xfrm>
            <a:off x="3419872" y="2636912"/>
            <a:ext cx="4176464" cy="1752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marL="0" indent="0">
              <a:spcBef>
                <a:spcPts val="900"/>
              </a:spcBef>
              <a:buClrTx/>
              <a:buSzPct val="70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4000" b="1" dirty="0">
                <a:latin typeface="Calibri" panose="020F0502020204030204" pitchFamily="34" charset="0"/>
              </a:rPr>
              <a:t>Pastor</a:t>
            </a:r>
          </a:p>
          <a:p>
            <a:pPr marL="0" indent="0">
              <a:spcBef>
                <a:spcPts val="900"/>
              </a:spcBef>
              <a:buClrTx/>
              <a:buSzPct val="70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4000" b="1" dirty="0">
                <a:latin typeface="Calibri" panose="020F0502020204030204" pitchFamily="34" charset="0"/>
              </a:rPr>
              <a:t>Seelsorger</a:t>
            </a:r>
          </a:p>
          <a:p>
            <a:pPr marL="0" indent="0">
              <a:spcBef>
                <a:spcPts val="900"/>
              </a:spcBef>
              <a:buClrTx/>
              <a:buSzPct val="70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4000" b="1" dirty="0">
                <a:latin typeface="Calibri" panose="020F0502020204030204" pitchFamily="34" charset="0"/>
              </a:rPr>
              <a:t>Volksmann</a:t>
            </a:r>
          </a:p>
          <a:p>
            <a:pPr marL="0" indent="0">
              <a:spcBef>
                <a:spcPts val="900"/>
              </a:spcBef>
              <a:buClrTx/>
              <a:buSzPct val="70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4000" b="1" dirty="0">
                <a:latin typeface="Calibri" panose="020F0502020204030204" pitchFamily="34" charset="0"/>
              </a:rPr>
              <a:t>Evangelist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0" name="Text Box 2"/>
          <p:cNvSpPr txBox="1">
            <a:spLocks noChangeArrowheads="1"/>
          </p:cNvSpPr>
          <p:nvPr/>
        </p:nvSpPr>
        <p:spPr bwMode="auto">
          <a:xfrm>
            <a:off x="1908175" y="5516563"/>
            <a:ext cx="4968875"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600">
                <a:solidFill>
                  <a:srgbClr val="003300"/>
                </a:solidFill>
                <a:latin typeface="Calibri" panose="020F0502020204030204" pitchFamily="34" charset="0"/>
              </a:rPr>
              <a:t>         </a:t>
            </a:r>
            <a:r>
              <a:rPr lang="de-DE" altLang="de-DE" sz="4000" b="1">
                <a:solidFill>
                  <a:srgbClr val="003300"/>
                </a:solidFill>
                <a:latin typeface="Calibri" panose="020F0502020204030204" pitchFamily="34" charset="0"/>
              </a:rPr>
              <a:t>Warburger Börde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179388" y="6165850"/>
            <a:ext cx="8964612"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000"/>
              </a:spcBef>
              <a:buClrTx/>
              <a:buFontTx/>
              <a:buNone/>
            </a:pPr>
            <a:r>
              <a:rPr lang="de-DE" altLang="de-DE">
                <a:latin typeface="Garamond" panose="02020404030301010803" pitchFamily="18" charset="0"/>
              </a:rPr>
              <a:t>       </a:t>
            </a:r>
            <a:r>
              <a:rPr lang="de-DE" altLang="de-DE" sz="3200" b="1">
                <a:latin typeface="Calibri" panose="020F0502020204030204" pitchFamily="34" charset="0"/>
              </a:rPr>
              <a:t>Burgruine Desenberg auf erloschenem Vulkan</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14337" name="Text Box 1"/>
          <p:cNvSpPr txBox="1">
            <a:spLocks noChangeArrowheads="1"/>
          </p:cNvSpPr>
          <p:nvPr/>
        </p:nvSpPr>
        <p:spPr bwMode="auto">
          <a:xfrm>
            <a:off x="684213" y="1628775"/>
            <a:ext cx="3455987" cy="285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600" b="1">
                <a:latin typeface="Calibri" panose="020F0502020204030204" pitchFamily="34" charset="0"/>
              </a:rPr>
              <a:t>Kirche</a:t>
            </a:r>
          </a:p>
          <a:p>
            <a:pPr>
              <a:spcBef>
                <a:spcPts val="2250"/>
              </a:spcBef>
              <a:buClrTx/>
              <a:buFontTx/>
              <a:buNone/>
            </a:pPr>
            <a:r>
              <a:rPr lang="de-DE" altLang="de-DE" sz="3600" b="1">
                <a:latin typeface="Calibri" panose="020F0502020204030204" pitchFamily="34" charset="0"/>
              </a:rPr>
              <a:t>St. Johannes Baptist </a:t>
            </a:r>
          </a:p>
          <a:p>
            <a:pPr>
              <a:spcBef>
                <a:spcPts val="2250"/>
              </a:spcBef>
              <a:buClrTx/>
              <a:buFontTx/>
              <a:buNone/>
            </a:pPr>
            <a:r>
              <a:rPr lang="de-DE" altLang="de-DE" sz="3600" b="1">
                <a:latin typeface="Calibri" panose="020F0502020204030204" pitchFamily="34" charset="0"/>
              </a:rPr>
              <a:t>Warburg</a:t>
            </a:r>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6288" y="0"/>
            <a:ext cx="4557712"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15361" name="Text Box 1"/>
          <p:cNvSpPr txBox="1">
            <a:spLocks noChangeArrowheads="1"/>
          </p:cNvSpPr>
          <p:nvPr/>
        </p:nvSpPr>
        <p:spPr bwMode="auto">
          <a:xfrm>
            <a:off x="755650" y="5805488"/>
            <a:ext cx="7631113"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4000" b="1">
                <a:latin typeface="Calibri" panose="020F0502020204030204" pitchFamily="34" charset="0"/>
              </a:rPr>
              <a:t>Gymnasium Marianum in Warburg</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913"/>
            <a:ext cx="9144000" cy="5327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6" name="Text Box 2"/>
          <p:cNvSpPr txBox="1">
            <a:spLocks noChangeArrowheads="1"/>
          </p:cNvSpPr>
          <p:nvPr/>
        </p:nvSpPr>
        <p:spPr bwMode="auto">
          <a:xfrm>
            <a:off x="1258888" y="6216650"/>
            <a:ext cx="7056437"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600" b="1">
                <a:latin typeface="Calibri" panose="020F0502020204030204" pitchFamily="34" charset="0"/>
              </a:rPr>
              <a:t>    Paderborn, Markt mit Gaukirche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title" idx="4294967295"/>
          </p:nvPr>
        </p:nvSpPr>
        <p:spPr>
          <a:xfrm>
            <a:off x="0" y="2997200"/>
            <a:ext cx="3671888" cy="719138"/>
          </a:xfrm>
          <a:ln/>
          <a:extLst>
            <a:ext uri="{91240B29-F687-4F45-9708-019B960494DF}">
              <a14:hiddenLine xmlns:a14="http://schemas.microsoft.com/office/drawing/2010/main" w="9525" cap="flat">
                <a:solidFill>
                  <a:srgbClr val="808080"/>
                </a:solidFill>
                <a:round/>
                <a:headEnd/>
                <a:tailEnd/>
              </a14:hiddenLine>
            </a:ext>
          </a:extLst>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800">
                <a:latin typeface="Calibri" panose="020F0502020204030204" pitchFamily="34" charset="0"/>
              </a:rPr>
              <a:t>Paderborn</a:t>
            </a:r>
            <a:br>
              <a:rPr lang="de-DE" altLang="de-DE" sz="2800">
                <a:latin typeface="Calibri" panose="020F0502020204030204" pitchFamily="34" charset="0"/>
              </a:rPr>
            </a:br>
            <a:r>
              <a:rPr lang="de-DE" altLang="de-DE" sz="3600">
                <a:latin typeface="Calibri" panose="020F0502020204030204" pitchFamily="34" charset="0"/>
              </a:rPr>
              <a:t>Gymnasium</a:t>
            </a:r>
            <a:br>
              <a:rPr lang="de-DE" altLang="de-DE" sz="3600">
                <a:latin typeface="Calibri" panose="020F0502020204030204" pitchFamily="34" charset="0"/>
              </a:rPr>
            </a:br>
            <a:r>
              <a:rPr lang="de-DE" altLang="de-DE" sz="3600">
                <a:latin typeface="Calibri" panose="020F0502020204030204" pitchFamily="34" charset="0"/>
              </a:rPr>
              <a:t>Theodorianum</a:t>
            </a:r>
            <a:br>
              <a:rPr lang="de-DE" altLang="de-DE" sz="3600">
                <a:latin typeface="Calibri" panose="020F0502020204030204" pitchFamily="34" charset="0"/>
              </a:rPr>
            </a:br>
            <a:r>
              <a:rPr lang="de-DE" altLang="de-DE" sz="3600">
                <a:latin typeface="Calibri" panose="020F0502020204030204" pitchFamily="34" charset="0"/>
              </a:rPr>
              <a:t/>
            </a:r>
            <a:br>
              <a:rPr lang="de-DE" altLang="de-DE" sz="3600">
                <a:latin typeface="Calibri" panose="020F0502020204030204" pitchFamily="34" charset="0"/>
              </a:rPr>
            </a:br>
            <a:r>
              <a:rPr lang="de-DE" altLang="de-DE" sz="3600">
                <a:latin typeface="Calibri" panose="020F0502020204030204" pitchFamily="34" charset="0"/>
              </a:rPr>
              <a:t>einziger</a:t>
            </a:r>
            <a:br>
              <a:rPr lang="de-DE" altLang="de-DE" sz="3600">
                <a:latin typeface="Calibri" panose="020F0502020204030204" pitchFamily="34" charset="0"/>
              </a:rPr>
            </a:br>
            <a:r>
              <a:rPr lang="de-DE" altLang="de-DE" sz="3600">
                <a:latin typeface="Calibri" panose="020F0502020204030204" pitchFamily="34" charset="0"/>
              </a:rPr>
              <a:t>Evangelischer</a:t>
            </a:r>
            <a:br>
              <a:rPr lang="de-DE" altLang="de-DE" sz="3600">
                <a:latin typeface="Calibri" panose="020F0502020204030204" pitchFamily="34" charset="0"/>
              </a:rPr>
            </a:br>
            <a:r>
              <a:rPr lang="de-DE" altLang="de-DE" sz="3600">
                <a:latin typeface="Calibri" panose="020F0502020204030204" pitchFamily="34" charset="0"/>
              </a:rPr>
              <a:t>unter 66 Primanern</a:t>
            </a:r>
            <a:br>
              <a:rPr lang="de-DE" altLang="de-DE" sz="3600">
                <a:latin typeface="Calibri" panose="020F0502020204030204" pitchFamily="34" charset="0"/>
              </a:rPr>
            </a:br>
            <a:r>
              <a:rPr lang="de-DE" altLang="de-DE" sz="3600">
                <a:latin typeface="Calibri" panose="020F0502020204030204" pitchFamily="34" charset="0"/>
              </a:rPr>
              <a:t/>
            </a:r>
            <a:br>
              <a:rPr lang="de-DE" altLang="de-DE" sz="3600">
                <a:latin typeface="Calibri" panose="020F0502020204030204" pitchFamily="34" charset="0"/>
              </a:rPr>
            </a:br>
            <a:r>
              <a:rPr lang="de-DE" altLang="de-DE" sz="2800">
                <a:latin typeface="Calibri" panose="020F0502020204030204" pitchFamily="34" charset="0"/>
              </a:rPr>
              <a:t>Über 50 Mitschüler wurden römische Geistliche!</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0"/>
            <a:ext cx="51435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18433" name="Rectangle 1"/>
          <p:cNvSpPr>
            <a:spLocks noGrp="1" noChangeArrowheads="1"/>
          </p:cNvSpPr>
          <p:nvPr>
            <p:ph type="title" idx="4294967295"/>
          </p:nvPr>
        </p:nvSpPr>
        <p:spPr>
          <a:xfrm>
            <a:off x="0" y="3068638"/>
            <a:ext cx="3671888" cy="719137"/>
          </a:xfrm>
          <a:ln/>
          <a:extLst>
            <a:ext uri="{91240B29-F687-4F45-9708-019B960494DF}">
              <a14:hiddenLine xmlns:a14="http://schemas.microsoft.com/office/drawing/2010/main" w="9525" cap="flat">
                <a:solidFill>
                  <a:srgbClr val="808080"/>
                </a:solidFill>
                <a:round/>
                <a:headEnd/>
                <a:tailEnd/>
              </a14:hiddenLine>
            </a:ext>
          </a:extLst>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800">
                <a:latin typeface="Calibri" panose="020F0502020204030204" pitchFamily="34" charset="0"/>
              </a:rPr>
              <a:t>Der Vater starb 64jährig an Typhus</a:t>
            </a:r>
            <a:r>
              <a:rPr lang="de-DE" altLang="de-DE" sz="900">
                <a:latin typeface="Calibri" panose="020F0502020204030204" pitchFamily="34" charset="0"/>
              </a:rPr>
              <a:t/>
            </a:r>
            <a:br>
              <a:rPr lang="de-DE" altLang="de-DE" sz="900">
                <a:latin typeface="Calibri" panose="020F0502020204030204" pitchFamily="34" charset="0"/>
              </a:rPr>
            </a:br>
            <a:r>
              <a:rPr lang="de-DE" altLang="de-DE" sz="900">
                <a:latin typeface="Calibri" panose="020F0502020204030204" pitchFamily="34" charset="0"/>
              </a:rPr>
              <a:t/>
            </a:r>
            <a:br>
              <a:rPr lang="de-DE" altLang="de-DE" sz="900">
                <a:latin typeface="Calibri" panose="020F0502020204030204" pitchFamily="34" charset="0"/>
              </a:rPr>
            </a:br>
            <a:r>
              <a:rPr lang="de-DE" altLang="de-DE" sz="1600">
                <a:latin typeface="Calibri" panose="020F0502020204030204" pitchFamily="34" charset="0"/>
              </a:rPr>
              <a:t/>
            </a:r>
            <a:br>
              <a:rPr lang="de-DE" altLang="de-DE" sz="1600">
                <a:latin typeface="Calibri" panose="020F0502020204030204" pitchFamily="34" charset="0"/>
              </a:rPr>
            </a:br>
            <a:r>
              <a:rPr lang="de-DE" altLang="de-DE">
                <a:latin typeface="Calibri" panose="020F0502020204030204" pitchFamily="34" charset="0"/>
              </a:rPr>
              <a:t>Sein Erbe:</a:t>
            </a:r>
            <a:br>
              <a:rPr lang="de-DE" altLang="de-DE">
                <a:latin typeface="Calibri" panose="020F0502020204030204" pitchFamily="34" charset="0"/>
              </a:rPr>
            </a:br>
            <a:r>
              <a:rPr lang="de-DE" altLang="de-DE" sz="2800">
                <a:latin typeface="Calibri" panose="020F0502020204030204" pitchFamily="34" charset="0"/>
              </a:rPr>
              <a:t/>
            </a:r>
            <a:br>
              <a:rPr lang="de-DE" altLang="de-DE" sz="2800">
                <a:latin typeface="Calibri" panose="020F0502020204030204" pitchFamily="34" charset="0"/>
              </a:rPr>
            </a:br>
            <a:r>
              <a:rPr lang="de-DE" altLang="de-DE" sz="2800">
                <a:latin typeface="Calibri" panose="020F0502020204030204" pitchFamily="34" charset="0"/>
              </a:rPr>
              <a:t>Eine Papierschere,</a:t>
            </a:r>
            <a:br>
              <a:rPr lang="de-DE" altLang="de-DE" sz="2800">
                <a:latin typeface="Calibri" panose="020F0502020204030204" pitchFamily="34" charset="0"/>
              </a:rPr>
            </a:br>
            <a:r>
              <a:rPr lang="de-DE" altLang="de-DE" sz="2800">
                <a:latin typeface="Calibri" panose="020F0502020204030204" pitchFamily="34" charset="0"/>
              </a:rPr>
              <a:t>eine Bibel</a:t>
            </a:r>
            <a:br>
              <a:rPr lang="de-DE" altLang="de-DE" sz="2800">
                <a:latin typeface="Calibri" panose="020F0502020204030204" pitchFamily="34" charset="0"/>
              </a:rPr>
            </a:br>
            <a:r>
              <a:rPr lang="de-DE" altLang="de-DE" sz="2800">
                <a:latin typeface="Calibri" panose="020F0502020204030204" pitchFamily="34" charset="0"/>
              </a:rPr>
              <a:t>und das Buch</a:t>
            </a:r>
            <a:br>
              <a:rPr lang="de-DE" altLang="de-DE" sz="2800">
                <a:latin typeface="Calibri" panose="020F0502020204030204" pitchFamily="34" charset="0"/>
              </a:rPr>
            </a:br>
            <a:r>
              <a:rPr lang="de-DE" altLang="de-DE" sz="2800">
                <a:latin typeface="Calibri" panose="020F0502020204030204" pitchFamily="34" charset="0"/>
              </a:rPr>
              <a:t>„Von der Nachfolge Christi“</a:t>
            </a:r>
            <a:br>
              <a:rPr lang="de-DE" altLang="de-DE" sz="2800">
                <a:latin typeface="Calibri" panose="020F0502020204030204" pitchFamily="34" charset="0"/>
              </a:rPr>
            </a:br>
            <a:r>
              <a:rPr lang="de-DE" altLang="de-DE" sz="2800">
                <a:latin typeface="Calibri" panose="020F0502020204030204" pitchFamily="34" charset="0"/>
              </a:rPr>
              <a:t>von Thomas von Aquin</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2349500"/>
            <a:ext cx="1803400" cy="3097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3500438"/>
            <a:ext cx="2146300" cy="2951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1638" y="476250"/>
            <a:ext cx="3881437" cy="1587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19457" name="Rectangle 1"/>
          <p:cNvSpPr>
            <a:spLocks noGrp="1" noChangeArrowheads="1"/>
          </p:cNvSpPr>
          <p:nvPr>
            <p:ph type="title" idx="4294967295"/>
          </p:nvPr>
        </p:nvSpPr>
        <p:spPr>
          <a:xfrm>
            <a:off x="863600" y="1628775"/>
            <a:ext cx="8280400" cy="3600450"/>
          </a:xfrm>
          <a:ln/>
          <a:extLst>
            <a:ext uri="{91240B29-F687-4F45-9708-019B960494DF}">
              <a14:hiddenLine xmlns:a14="http://schemas.microsoft.com/office/drawing/2010/main" w="9525" cap="flat">
                <a:solidFill>
                  <a:srgbClr val="808080"/>
                </a:solidFill>
                <a:round/>
                <a:headEnd/>
                <a:tailEnd/>
              </a14:hiddenLine>
            </a:ext>
          </a:extLst>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3600">
                <a:solidFill>
                  <a:srgbClr val="FFCC00"/>
                </a:solidFill>
                <a:latin typeface="Calibri" panose="020F0502020204030204" pitchFamily="34" charset="0"/>
              </a:rPr>
              <a:t>Abiturientenexamen 1859</a:t>
            </a:r>
            <a:br>
              <a:rPr lang="de-DE" altLang="de-DE" sz="3600">
                <a:solidFill>
                  <a:srgbClr val="FFCC00"/>
                </a:solidFill>
                <a:latin typeface="Calibri" panose="020F0502020204030204" pitchFamily="34" charset="0"/>
              </a:rPr>
            </a:br>
            <a:r>
              <a:rPr lang="de-DE" altLang="de-DE" sz="3200">
                <a:solidFill>
                  <a:srgbClr val="FFCC00"/>
                </a:solidFill>
                <a:latin typeface="Calibri" panose="020F0502020204030204" pitchFamily="34" charset="0"/>
              </a:rPr>
              <a:t/>
            </a:r>
            <a:br>
              <a:rPr lang="de-DE" altLang="de-DE" sz="3200">
                <a:solidFill>
                  <a:srgbClr val="FFCC00"/>
                </a:solidFill>
                <a:latin typeface="Calibri" panose="020F0502020204030204" pitchFamily="34" charset="0"/>
              </a:rPr>
            </a:br>
            <a:r>
              <a:rPr lang="de-DE" altLang="de-DE" sz="3200">
                <a:solidFill>
                  <a:srgbClr val="FFFF00"/>
                </a:solidFill>
                <a:latin typeface="Calibri" panose="020F0502020204030204" pitchFamily="34" charset="0"/>
              </a:rPr>
              <a:t>Religion:</a:t>
            </a:r>
            <a:r>
              <a:rPr lang="de-DE" altLang="de-DE" sz="2800">
                <a:solidFill>
                  <a:srgbClr val="FFFF00"/>
                </a:solidFill>
                <a:latin typeface="Calibri" panose="020F0502020204030204" pitchFamily="34" charset="0"/>
              </a:rPr>
              <a:t/>
            </a:r>
            <a:br>
              <a:rPr lang="de-DE" altLang="de-DE" sz="2800">
                <a:solidFill>
                  <a:srgbClr val="FFFF00"/>
                </a:solidFill>
                <a:latin typeface="Calibri" panose="020F0502020204030204" pitchFamily="34" charset="0"/>
              </a:rPr>
            </a:br>
            <a:r>
              <a:rPr lang="de-DE" altLang="de-DE" sz="3200">
                <a:latin typeface="Calibri" panose="020F0502020204030204" pitchFamily="34" charset="0"/>
              </a:rPr>
              <a:t>„Er hat sich stets durch ein ernstes, gesetztes, stilles Wesen ausgezeichnet; sein Fleiß und seine Aufmerksamkeit verdienen Anerkennung.</a:t>
            </a:r>
            <a:br>
              <a:rPr lang="de-DE" altLang="de-DE" sz="3200">
                <a:latin typeface="Calibri" panose="020F0502020204030204" pitchFamily="34" charset="0"/>
              </a:rPr>
            </a:br>
            <a:r>
              <a:rPr lang="de-DE" altLang="de-DE" sz="3200">
                <a:latin typeface="Calibri" panose="020F0502020204030204" pitchFamily="34" charset="0"/>
              </a:rPr>
              <a:t>Seine Kenntnisse der Geschichte und Lehre der christlichen Kirche befriedigen. In den schriftlichen Arbeiten hat er eine ziemlich gute Bekanntschaft der Heiligen Schrift an den Tag gelegt. Die schriftliche und mündliche Prüfung ergaben ein günstiges Resultat.</a:t>
            </a:r>
            <a:br>
              <a:rPr lang="de-DE" altLang="de-DE" sz="3200">
                <a:latin typeface="Calibri" panose="020F0502020204030204" pitchFamily="34" charset="0"/>
              </a:rPr>
            </a:br>
            <a:r>
              <a:rPr lang="de-DE" altLang="de-DE" sz="3200">
                <a:latin typeface="Calibri" panose="020F0502020204030204" pitchFamily="34" charset="0"/>
              </a:rPr>
              <a:t>Prädikat: „gut“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0481" name="Rectangle 1"/>
          <p:cNvSpPr>
            <a:spLocks noGrp="1" noChangeArrowheads="1"/>
          </p:cNvSpPr>
          <p:nvPr>
            <p:ph type="title" idx="4294967295"/>
          </p:nvPr>
        </p:nvSpPr>
        <p:spPr>
          <a:xfrm>
            <a:off x="0" y="2781300"/>
            <a:ext cx="3455988" cy="1439863"/>
          </a:xfrm>
          <a:ln/>
          <a:extLst>
            <a:ext uri="{91240B29-F687-4F45-9708-019B960494DF}">
              <a14:hiddenLine xmlns:a14="http://schemas.microsoft.com/office/drawing/2010/main" w="9525" cap="flat">
                <a:solidFill>
                  <a:srgbClr val="808080"/>
                </a:solidFill>
                <a:round/>
                <a:headEnd/>
                <a:tailEnd/>
              </a14:hiddenLine>
            </a:ext>
          </a:extLst>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3600">
                <a:solidFill>
                  <a:srgbClr val="FFCC00"/>
                </a:solidFill>
                <a:latin typeface="Calibri" panose="020F0502020204030204" pitchFamily="34" charset="0"/>
              </a:rPr>
              <a:t>4 Studiensemester </a:t>
            </a:r>
            <a:br>
              <a:rPr lang="de-DE" altLang="de-DE" sz="3600">
                <a:solidFill>
                  <a:srgbClr val="FFCC00"/>
                </a:solidFill>
                <a:latin typeface="Calibri" panose="020F0502020204030204" pitchFamily="34" charset="0"/>
              </a:rPr>
            </a:br>
            <a:r>
              <a:rPr lang="de-DE" altLang="de-DE" sz="3600">
                <a:solidFill>
                  <a:srgbClr val="FFCC00"/>
                </a:solidFill>
                <a:latin typeface="Calibri" panose="020F0502020204030204" pitchFamily="34" charset="0"/>
              </a:rPr>
              <a:t>in Halle an der Saale</a:t>
            </a:r>
            <a:br>
              <a:rPr lang="de-DE" altLang="de-DE" sz="3600">
                <a:solidFill>
                  <a:srgbClr val="FFCC00"/>
                </a:solidFill>
                <a:latin typeface="Calibri" panose="020F0502020204030204" pitchFamily="34" charset="0"/>
              </a:rPr>
            </a:br>
            <a:r>
              <a:rPr lang="de-DE" altLang="de-DE" sz="3600">
                <a:solidFill>
                  <a:srgbClr val="FFCC00"/>
                </a:solidFill>
                <a:latin typeface="Calibri" panose="020F0502020204030204" pitchFamily="34" charset="0"/>
              </a:rPr>
              <a:t/>
            </a:r>
            <a:br>
              <a:rPr lang="de-DE" altLang="de-DE" sz="3600">
                <a:solidFill>
                  <a:srgbClr val="FFCC00"/>
                </a:solidFill>
                <a:latin typeface="Calibri" panose="020F0502020204030204" pitchFamily="34" charset="0"/>
              </a:rPr>
            </a:br>
            <a:r>
              <a:rPr lang="de-DE" altLang="de-DE" sz="2800">
                <a:solidFill>
                  <a:srgbClr val="FFFFFF"/>
                </a:solidFill>
                <a:latin typeface="Calibri" panose="020F0502020204030204" pitchFamily="34" charset="0"/>
              </a:rPr>
              <a:t>Wintersemester 1859/60 bis Sommersemester 1861</a:t>
            </a:r>
            <a:br>
              <a:rPr lang="de-DE" altLang="de-DE" sz="2800">
                <a:solidFill>
                  <a:srgbClr val="FFFFFF"/>
                </a:solidFill>
                <a:latin typeface="Calibri" panose="020F0502020204030204" pitchFamily="34" charset="0"/>
              </a:rPr>
            </a:br>
            <a:endParaRPr lang="de-DE" altLang="de-DE" sz="2800">
              <a:solidFill>
                <a:srgbClr val="FFFFFF"/>
              </a:solidFill>
              <a:latin typeface="Calibri" panose="020F0502020204030204" pitchFamily="34" charset="0"/>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0"/>
            <a:ext cx="51435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1505" name="Text Box 1"/>
          <p:cNvSpPr txBox="1">
            <a:spLocks noChangeArrowheads="1"/>
          </p:cNvSpPr>
          <p:nvPr/>
        </p:nvSpPr>
        <p:spPr bwMode="auto">
          <a:xfrm>
            <a:off x="179388" y="6092825"/>
            <a:ext cx="8964612"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600" b="1">
                <a:latin typeface="Calibri" panose="020F0502020204030204" pitchFamily="34" charset="0"/>
              </a:rPr>
              <a:t>    Franckesche Stiftungen, Halle an der Saale</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54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idx="4294967295"/>
          </p:nvPr>
        </p:nvSpPr>
        <p:spPr>
          <a:xfrm>
            <a:off x="467544" y="1628800"/>
            <a:ext cx="3671888" cy="719137"/>
          </a:xfrm>
          <a:ln/>
          <a:extLst>
            <a:ext uri="{91240B29-F687-4F45-9708-019B960494DF}">
              <a14:hiddenLine xmlns:a14="http://schemas.microsoft.com/office/drawing/2010/main" w="9525" cap="flat">
                <a:solidFill>
                  <a:srgbClr val="808080"/>
                </a:solidFill>
                <a:round/>
                <a:headEnd/>
                <a:tailEnd/>
              </a14:hiddenLine>
            </a:ext>
          </a:extLst>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800" dirty="0">
                <a:latin typeface="Calibri" panose="020F0502020204030204" pitchFamily="34" charset="0"/>
              </a:rPr>
              <a:t>Pastor </a:t>
            </a:r>
            <a:br>
              <a:rPr lang="de-DE" altLang="de-DE" sz="2800" dirty="0">
                <a:latin typeface="Calibri" panose="020F0502020204030204" pitchFamily="34" charset="0"/>
              </a:rPr>
            </a:br>
            <a:r>
              <a:rPr lang="de-DE" altLang="de-DE" sz="4000" dirty="0">
                <a:solidFill>
                  <a:srgbClr val="FFFF00"/>
                </a:solidFill>
                <a:latin typeface="Calibri" panose="020F0502020204030204" pitchFamily="34" charset="0"/>
              </a:rPr>
              <a:t>Julius Dammann</a:t>
            </a:r>
            <a:r>
              <a:rPr lang="de-DE" altLang="de-DE" sz="3600" dirty="0">
                <a:solidFill>
                  <a:srgbClr val="FFFF00"/>
                </a:solidFill>
                <a:latin typeface="Calibri" panose="020F0502020204030204" pitchFamily="34" charset="0"/>
              </a:rPr>
              <a:t/>
            </a:r>
            <a:br>
              <a:rPr lang="de-DE" altLang="de-DE" sz="3600" dirty="0">
                <a:solidFill>
                  <a:srgbClr val="FFFF00"/>
                </a:solidFill>
                <a:latin typeface="Calibri" panose="020F0502020204030204" pitchFamily="34" charset="0"/>
              </a:rPr>
            </a:br>
            <a:r>
              <a:rPr lang="de-DE" altLang="de-DE" sz="2800" dirty="0">
                <a:latin typeface="Calibri" panose="020F0502020204030204" pitchFamily="34" charset="0"/>
              </a:rPr>
              <a:t>(1840-1908)</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488" y="0"/>
            <a:ext cx="4608512"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0" y="6216650"/>
            <a:ext cx="89646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600" b="1">
                <a:latin typeface="Calibri" panose="020F0502020204030204" pitchFamily="34" charset="0"/>
              </a:rPr>
              <a:t>         Historisches Waisenhaus von Francke</a:t>
            </a:r>
          </a:p>
        </p:txBody>
      </p:sp>
      <p:pic>
        <p:nvPicPr>
          <p:cNvPr id="22532" name="Picture 4" descr="Waisenhaus_FranckescheStiftungen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0"/>
            <a:ext cx="8064500" cy="6178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3553" name="Text Box 1"/>
          <p:cNvSpPr txBox="1">
            <a:spLocks noChangeArrowheads="1"/>
          </p:cNvSpPr>
          <p:nvPr/>
        </p:nvSpPr>
        <p:spPr bwMode="auto">
          <a:xfrm>
            <a:off x="468313" y="404813"/>
            <a:ext cx="3313112" cy="275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500"/>
              </a:spcBef>
              <a:buClrTx/>
              <a:buFontTx/>
              <a:buNone/>
            </a:pPr>
            <a:r>
              <a:rPr lang="de-DE" altLang="de-DE" sz="4000" b="1">
                <a:latin typeface="Calibri" panose="020F0502020204030204" pitchFamily="34" charset="0"/>
              </a:rPr>
              <a:t>August Hermann Francke</a:t>
            </a:r>
          </a:p>
          <a:p>
            <a:pPr>
              <a:spcBef>
                <a:spcPts val="2250"/>
              </a:spcBef>
              <a:buClrTx/>
              <a:buFontTx/>
              <a:buNone/>
            </a:pPr>
            <a:r>
              <a:rPr lang="de-DE" altLang="de-DE" sz="3600" b="1">
                <a:latin typeface="Calibri" panose="020F0502020204030204" pitchFamily="34" charset="0"/>
              </a:rPr>
              <a:t>(1663-1727)</a:t>
            </a: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0"/>
            <a:ext cx="4716462"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4577" name="Text Box 1"/>
          <p:cNvSpPr txBox="1">
            <a:spLocks noChangeArrowheads="1"/>
          </p:cNvSpPr>
          <p:nvPr/>
        </p:nvSpPr>
        <p:spPr bwMode="auto">
          <a:xfrm>
            <a:off x="395288" y="404813"/>
            <a:ext cx="3887787" cy="3468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500"/>
              </a:spcBef>
              <a:buClrTx/>
              <a:buFontTx/>
              <a:buNone/>
            </a:pPr>
            <a:r>
              <a:rPr lang="de-DE" altLang="de-DE" sz="4000" b="1">
                <a:latin typeface="Calibri" panose="020F0502020204030204" pitchFamily="34" charset="0"/>
              </a:rPr>
              <a:t>August Tholuck</a:t>
            </a:r>
          </a:p>
          <a:p>
            <a:pPr>
              <a:spcBef>
                <a:spcPts val="2250"/>
              </a:spcBef>
              <a:buClrTx/>
              <a:buFontTx/>
              <a:buNone/>
            </a:pPr>
            <a:r>
              <a:rPr lang="de-DE" altLang="de-DE" sz="3600" b="1">
                <a:latin typeface="Calibri" panose="020F0502020204030204" pitchFamily="34" charset="0"/>
              </a:rPr>
              <a:t>(1799-1877)</a:t>
            </a:r>
          </a:p>
          <a:p>
            <a:pPr>
              <a:spcBef>
                <a:spcPts val="2250"/>
              </a:spcBef>
              <a:buClrTx/>
              <a:buFontTx/>
              <a:buNone/>
            </a:pPr>
            <a:r>
              <a:rPr lang="de-DE" altLang="de-DE" sz="3600" b="1">
                <a:latin typeface="Calibri" panose="020F0502020204030204" pitchFamily="34" charset="0"/>
              </a:rPr>
              <a:t>Professor für neutestamentliche Wissenschaft</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313" y="0"/>
            <a:ext cx="448468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179388" y="476250"/>
            <a:ext cx="3851275" cy="3933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600" b="1">
                <a:latin typeface="Calibri" panose="020F0502020204030204" pitchFamily="34" charset="0"/>
              </a:rPr>
              <a:t>Hermann Hupfeld</a:t>
            </a:r>
          </a:p>
          <a:p>
            <a:pPr>
              <a:spcBef>
                <a:spcPts val="2250"/>
              </a:spcBef>
              <a:buClrTx/>
              <a:buFontTx/>
              <a:buNone/>
            </a:pPr>
            <a:r>
              <a:rPr lang="de-DE" altLang="de-DE" sz="3600" b="1">
                <a:latin typeface="Calibri" panose="020F0502020204030204" pitchFamily="34" charset="0"/>
              </a:rPr>
              <a:t>(1796-1866)</a:t>
            </a:r>
          </a:p>
          <a:p>
            <a:pPr>
              <a:spcBef>
                <a:spcPts val="2000"/>
              </a:spcBef>
              <a:buClrTx/>
              <a:buFontTx/>
              <a:buNone/>
            </a:pPr>
            <a:r>
              <a:rPr lang="de-DE" altLang="de-DE" sz="3200" b="1">
                <a:latin typeface="Calibri" panose="020F0502020204030204" pitchFamily="34" charset="0"/>
              </a:rPr>
              <a:t>Professor für            Altes Testament </a:t>
            </a:r>
          </a:p>
          <a:p>
            <a:pPr>
              <a:spcBef>
                <a:spcPts val="2000"/>
              </a:spcBef>
              <a:buClrTx/>
              <a:buFontTx/>
              <a:buNone/>
            </a:pPr>
            <a:r>
              <a:rPr lang="de-DE" altLang="de-DE" sz="3200" b="1">
                <a:latin typeface="Calibri" panose="020F0502020204030204" pitchFamily="34" charset="0"/>
              </a:rPr>
              <a:t>und orientalische Sprachen</a:t>
            </a: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075" y="0"/>
            <a:ext cx="53689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6625" name="Text Box 1"/>
          <p:cNvSpPr txBox="1">
            <a:spLocks noChangeArrowheads="1"/>
          </p:cNvSpPr>
          <p:nvPr/>
        </p:nvSpPr>
        <p:spPr bwMode="auto">
          <a:xfrm>
            <a:off x="250825" y="549275"/>
            <a:ext cx="4319588" cy="5083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500"/>
              </a:spcBef>
              <a:buClrTx/>
              <a:buFontTx/>
              <a:buNone/>
            </a:pPr>
            <a:r>
              <a:rPr lang="de-DE" altLang="de-DE" sz="4000" b="1">
                <a:latin typeface="Calibri" panose="020F0502020204030204" pitchFamily="34" charset="0"/>
              </a:rPr>
              <a:t>Julius Müller</a:t>
            </a:r>
          </a:p>
          <a:p>
            <a:pPr>
              <a:spcBef>
                <a:spcPts val="2250"/>
              </a:spcBef>
              <a:buClrTx/>
              <a:buFontTx/>
              <a:buNone/>
            </a:pPr>
            <a:r>
              <a:rPr lang="de-DE" altLang="de-DE" sz="3600" b="1">
                <a:latin typeface="Calibri" panose="020F0502020204030204" pitchFamily="34" charset="0"/>
              </a:rPr>
              <a:t>(1801-1878)</a:t>
            </a:r>
          </a:p>
          <a:p>
            <a:pPr>
              <a:spcBef>
                <a:spcPts val="2000"/>
              </a:spcBef>
              <a:buClrTx/>
              <a:buFontTx/>
              <a:buNone/>
            </a:pPr>
            <a:r>
              <a:rPr lang="de-DE" altLang="de-DE" sz="3200" b="1">
                <a:latin typeface="Calibri" panose="020F0502020204030204" pitchFamily="34" charset="0"/>
              </a:rPr>
              <a:t>Professor für    Dogmatik</a:t>
            </a:r>
          </a:p>
          <a:p>
            <a:pPr>
              <a:spcBef>
                <a:spcPts val="1250"/>
              </a:spcBef>
              <a:buClrTx/>
              <a:buFontTx/>
              <a:buNone/>
            </a:pPr>
            <a:endParaRPr lang="de-DE" altLang="de-DE" sz="2000" b="1">
              <a:latin typeface="Calibri" panose="020F0502020204030204" pitchFamily="34" charset="0"/>
            </a:endParaRPr>
          </a:p>
          <a:p>
            <a:pPr>
              <a:spcBef>
                <a:spcPts val="1250"/>
              </a:spcBef>
              <a:buClrTx/>
              <a:buFontTx/>
              <a:buNone/>
            </a:pPr>
            <a:endParaRPr lang="de-DE" altLang="de-DE" sz="2000" b="1">
              <a:latin typeface="Calibri" panose="020F0502020204030204" pitchFamily="34" charset="0"/>
            </a:endParaRPr>
          </a:p>
          <a:p>
            <a:pPr>
              <a:spcBef>
                <a:spcPts val="1250"/>
              </a:spcBef>
              <a:buClrTx/>
              <a:buFontTx/>
              <a:buNone/>
            </a:pPr>
            <a:r>
              <a:rPr lang="de-DE" altLang="de-DE" sz="2000" b="1">
                <a:latin typeface="Calibri" panose="020F0502020204030204" pitchFamily="34" charset="0"/>
              </a:rPr>
              <a:t>Wichtiges Werk:</a:t>
            </a:r>
          </a:p>
          <a:p>
            <a:pPr>
              <a:spcBef>
                <a:spcPts val="1250"/>
              </a:spcBef>
              <a:buClrTx/>
              <a:buFontTx/>
              <a:buNone/>
            </a:pPr>
            <a:r>
              <a:rPr lang="de-DE" altLang="de-DE" sz="2000" b="1" i="1">
                <a:latin typeface="Garamond" panose="02020404030301010803" pitchFamily="18" charset="0"/>
              </a:rPr>
              <a:t>Die christliche Lehre der Sünde</a:t>
            </a:r>
          </a:p>
          <a:p>
            <a:pPr>
              <a:spcBef>
                <a:spcPts val="1250"/>
              </a:spcBef>
              <a:buClrTx/>
              <a:buFontTx/>
              <a:buNone/>
            </a:pPr>
            <a:r>
              <a:rPr lang="de-DE" altLang="de-DE" sz="2000" b="1">
                <a:latin typeface="Garamond" panose="02020404030301010803" pitchFamily="18" charset="0"/>
              </a:rPr>
              <a:t> (1. Band 1839; 2 Bände 1844)</a:t>
            </a:r>
            <a:r>
              <a:rPr lang="de-DE" altLang="de-DE" sz="2000">
                <a:latin typeface="Garamond" panose="02020404030301010803" pitchFamily="18" charset="0"/>
              </a:rPr>
              <a:t> </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6263" y="0"/>
            <a:ext cx="475773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27653" name="Picture 5" descr="Schinkel-Dom mit Campo Santo 1860 (R Meinhard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27650" name="Rectangle 2"/>
          <p:cNvSpPr>
            <a:spLocks noGrp="1" noChangeArrowheads="1"/>
          </p:cNvSpPr>
          <p:nvPr>
            <p:ph type="title" idx="4294967295"/>
          </p:nvPr>
        </p:nvSpPr>
        <p:spPr>
          <a:xfrm>
            <a:off x="0" y="1125538"/>
            <a:ext cx="4103688" cy="360362"/>
          </a:xfrm>
          <a:ln/>
          <a:extLst>
            <a:ext uri="{91240B29-F687-4F45-9708-019B960494DF}">
              <a14:hiddenLine xmlns:a14="http://schemas.microsoft.com/office/drawing/2010/main" w="9525" cap="flat">
                <a:solidFill>
                  <a:srgbClr val="808080"/>
                </a:solidFill>
                <a:round/>
                <a:headEnd/>
                <a:tailEnd/>
              </a14:hiddenLine>
            </a:ext>
          </a:extLst>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3600">
                <a:solidFill>
                  <a:srgbClr val="FFCC00"/>
                </a:solidFill>
                <a:latin typeface="Calibri" panose="020F0502020204030204" pitchFamily="34" charset="0"/>
              </a:rPr>
              <a:t>2 Studiensemester </a:t>
            </a:r>
            <a:br>
              <a:rPr lang="de-DE" altLang="de-DE" sz="3600">
                <a:solidFill>
                  <a:srgbClr val="FFCC00"/>
                </a:solidFill>
                <a:latin typeface="Calibri" panose="020F0502020204030204" pitchFamily="34" charset="0"/>
              </a:rPr>
            </a:br>
            <a:r>
              <a:rPr lang="de-DE" altLang="de-DE" sz="3600">
                <a:solidFill>
                  <a:srgbClr val="FFCC00"/>
                </a:solidFill>
                <a:latin typeface="Calibri" panose="020F0502020204030204" pitchFamily="34" charset="0"/>
              </a:rPr>
              <a:t>in Berlin </a:t>
            </a:r>
            <a:br>
              <a:rPr lang="de-DE" altLang="de-DE" sz="3600">
                <a:solidFill>
                  <a:srgbClr val="FFCC00"/>
                </a:solidFill>
                <a:latin typeface="Calibri" panose="020F0502020204030204" pitchFamily="34" charset="0"/>
              </a:rPr>
            </a:br>
            <a:r>
              <a:rPr lang="de-DE" altLang="de-DE" sz="2800">
                <a:solidFill>
                  <a:srgbClr val="000000"/>
                </a:solidFill>
                <a:effectLst>
                  <a:outerShdw blurRad="38100" dist="38100" dir="2700000" algn="tl">
                    <a:srgbClr val="FFFFFF"/>
                  </a:outerShdw>
                </a:effectLst>
                <a:latin typeface="Calibri" panose="020F0502020204030204" pitchFamily="34" charset="0"/>
              </a:rPr>
              <a:t>Wintersemester 1861/62 bis Sommersemester 1862</a:t>
            </a:r>
            <a:r>
              <a:rPr lang="de-DE" altLang="de-DE" sz="2800">
                <a:solidFill>
                  <a:srgbClr val="FFFFFF"/>
                </a:solidFill>
                <a:latin typeface="Calibri" panose="020F0502020204030204" pitchFamily="34" charset="0"/>
              </a:rPr>
              <a:t/>
            </a:r>
            <a:br>
              <a:rPr lang="de-DE" altLang="de-DE" sz="2800">
                <a:solidFill>
                  <a:srgbClr val="FFFFFF"/>
                </a:solidFill>
                <a:latin typeface="Calibri" panose="020F0502020204030204" pitchFamily="34" charset="0"/>
              </a:rPr>
            </a:br>
            <a:endParaRPr lang="de-DE" altLang="de-DE" sz="2800">
              <a:solidFill>
                <a:srgbClr val="FFFFFF"/>
              </a:solidFill>
              <a:latin typeface="Calibri" panose="020F050202020403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375" y="0"/>
            <a:ext cx="41116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58006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5" name="Rectangle 3"/>
          <p:cNvSpPr>
            <a:spLocks noGrp="1" noChangeArrowheads="1"/>
          </p:cNvSpPr>
          <p:nvPr>
            <p:ph type="title" idx="4294967295"/>
          </p:nvPr>
        </p:nvSpPr>
        <p:spPr>
          <a:xfrm>
            <a:off x="0" y="2852738"/>
            <a:ext cx="4103688" cy="360362"/>
          </a:xfrm>
          <a:ln/>
          <a:extLst>
            <a:ext uri="{91240B29-F687-4F45-9708-019B960494DF}">
              <a14:hiddenLine xmlns:a14="http://schemas.microsoft.com/office/drawing/2010/main" w="9525" cap="flat">
                <a:solidFill>
                  <a:srgbClr val="808080"/>
                </a:solidFill>
                <a:round/>
                <a:headEnd/>
                <a:tailEnd/>
              </a14:hiddenLine>
            </a:ext>
          </a:extLst>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800">
                <a:solidFill>
                  <a:srgbClr val="FFFFFF"/>
                </a:solidFill>
                <a:latin typeface="Calibri" panose="020F0502020204030204" pitchFamily="34" charset="0"/>
              </a:rPr>
              <a:t/>
            </a:r>
            <a:br>
              <a:rPr lang="de-DE" altLang="de-DE" sz="2800">
                <a:solidFill>
                  <a:srgbClr val="FFFFFF"/>
                </a:solidFill>
                <a:latin typeface="Calibri" panose="020F0502020204030204" pitchFamily="34" charset="0"/>
              </a:rPr>
            </a:br>
            <a:r>
              <a:rPr lang="de-DE" altLang="de-DE" sz="2800">
                <a:solidFill>
                  <a:srgbClr val="FFFFFF"/>
                </a:solidFill>
                <a:latin typeface="Calibri" panose="020F0502020204030204" pitchFamily="34" charset="0"/>
              </a:rPr>
              <a:t/>
            </a:r>
            <a:br>
              <a:rPr lang="de-DE" altLang="de-DE" sz="2800">
                <a:solidFill>
                  <a:srgbClr val="FFFFFF"/>
                </a:solidFill>
                <a:latin typeface="Calibri" panose="020F0502020204030204" pitchFamily="34" charset="0"/>
              </a:rPr>
            </a:br>
            <a:r>
              <a:rPr lang="de-DE" altLang="de-DE" sz="2800">
                <a:solidFill>
                  <a:srgbClr val="FFFFFF"/>
                </a:solidFill>
                <a:latin typeface="Calibri" panose="020F0502020204030204" pitchFamily="34" charset="0"/>
              </a:rPr>
              <a:t/>
            </a:r>
            <a:br>
              <a:rPr lang="de-DE" altLang="de-DE" sz="2800">
                <a:solidFill>
                  <a:srgbClr val="FFFFFF"/>
                </a:solidFill>
                <a:latin typeface="Calibri" panose="020F0502020204030204" pitchFamily="34" charset="0"/>
              </a:rPr>
            </a:br>
            <a:r>
              <a:rPr lang="de-DE" altLang="de-DE" sz="2000">
                <a:solidFill>
                  <a:srgbClr val="000000"/>
                </a:solidFill>
                <a:effectLst>
                  <a:outerShdw blurRad="38100" dist="38100" dir="2700000" algn="tl">
                    <a:srgbClr val="FFFFFF"/>
                  </a:outerShdw>
                </a:effectLst>
                <a:latin typeface="Calibri" panose="020F0502020204030204" pitchFamily="34" charset="0"/>
              </a:rPr>
              <a:t>Franz Ludwig Steinmeyer</a:t>
            </a:r>
            <a:br>
              <a:rPr lang="de-DE" altLang="de-DE" sz="2000">
                <a:solidFill>
                  <a:srgbClr val="000000"/>
                </a:solidFill>
                <a:effectLst>
                  <a:outerShdw blurRad="38100" dist="38100" dir="2700000" algn="tl">
                    <a:srgbClr val="FFFFFF"/>
                  </a:outerShdw>
                </a:effectLst>
                <a:latin typeface="Calibri" panose="020F0502020204030204" pitchFamily="34" charset="0"/>
              </a:rPr>
            </a:br>
            <a:r>
              <a:rPr lang="de-DE" altLang="de-DE" sz="2000">
                <a:solidFill>
                  <a:srgbClr val="000000"/>
                </a:solidFill>
                <a:effectLst>
                  <a:outerShdw blurRad="38100" dist="38100" dir="2700000" algn="tl">
                    <a:srgbClr val="FFFFFF"/>
                  </a:outerShdw>
                </a:effectLst>
                <a:latin typeface="Calibri" panose="020F0502020204030204" pitchFamily="34" charset="0"/>
              </a:rPr>
              <a:t>Prof. der Theologie</a:t>
            </a:r>
            <a:br>
              <a:rPr lang="de-DE" altLang="de-DE" sz="2000">
                <a:solidFill>
                  <a:srgbClr val="000000"/>
                </a:solidFill>
                <a:effectLst>
                  <a:outerShdw blurRad="38100" dist="38100" dir="2700000" algn="tl">
                    <a:srgbClr val="FFFFFF"/>
                  </a:outerShdw>
                </a:effectLst>
                <a:latin typeface="Calibri" panose="020F0502020204030204" pitchFamily="34" charset="0"/>
              </a:rPr>
            </a:br>
            <a:r>
              <a:rPr lang="de-DE" altLang="de-DE" sz="2000">
                <a:solidFill>
                  <a:srgbClr val="000000"/>
                </a:solidFill>
                <a:effectLst>
                  <a:outerShdw blurRad="38100" dist="38100" dir="2700000" algn="tl">
                    <a:srgbClr val="FFFFFF"/>
                  </a:outerShdw>
                </a:effectLst>
                <a:latin typeface="Calibri" panose="020F0502020204030204" pitchFamily="34" charset="0"/>
              </a:rPr>
              <a:t/>
            </a:r>
            <a:br>
              <a:rPr lang="de-DE" altLang="de-DE" sz="2000">
                <a:solidFill>
                  <a:srgbClr val="000000"/>
                </a:solidFill>
                <a:effectLst>
                  <a:outerShdw blurRad="38100" dist="38100" dir="2700000" algn="tl">
                    <a:srgbClr val="FFFFFF"/>
                  </a:outerShdw>
                </a:effectLst>
                <a:latin typeface="Calibri" panose="020F0502020204030204" pitchFamily="34" charset="0"/>
              </a:rPr>
            </a:br>
            <a:r>
              <a:rPr lang="de-DE" altLang="de-DE" sz="2000">
                <a:solidFill>
                  <a:srgbClr val="000000"/>
                </a:solidFill>
                <a:effectLst>
                  <a:outerShdw blurRad="38100" dist="38100" dir="2700000" algn="tl">
                    <a:srgbClr val="FFFFFF"/>
                  </a:outerShdw>
                </a:effectLst>
                <a:latin typeface="Calibri" panose="020F0502020204030204" pitchFamily="34" charset="0"/>
              </a:rPr>
              <a:t>entließ ihn</a:t>
            </a:r>
            <a:br>
              <a:rPr lang="de-DE" altLang="de-DE" sz="2000">
                <a:solidFill>
                  <a:srgbClr val="000000"/>
                </a:solidFill>
                <a:effectLst>
                  <a:outerShdw blurRad="38100" dist="38100" dir="2700000" algn="tl">
                    <a:srgbClr val="FFFFFF"/>
                  </a:outerShdw>
                </a:effectLst>
                <a:latin typeface="Calibri" panose="020F0502020204030204" pitchFamily="34" charset="0"/>
              </a:rPr>
            </a:br>
            <a:r>
              <a:rPr lang="de-DE" altLang="de-DE" sz="2000">
                <a:solidFill>
                  <a:srgbClr val="000000"/>
                </a:solidFill>
                <a:effectLst>
                  <a:outerShdw blurRad="38100" dist="38100" dir="2700000" algn="tl">
                    <a:srgbClr val="FFFFFF"/>
                  </a:outerShdw>
                </a:effectLst>
                <a:latin typeface="Calibri" panose="020F0502020204030204" pitchFamily="34" charset="0"/>
              </a:rPr>
              <a:t>„vorzüglich fleißig“</a:t>
            </a:r>
            <a:br>
              <a:rPr lang="de-DE" altLang="de-DE" sz="2000">
                <a:solidFill>
                  <a:srgbClr val="000000"/>
                </a:solidFill>
                <a:effectLst>
                  <a:outerShdw blurRad="38100" dist="38100" dir="2700000" algn="tl">
                    <a:srgbClr val="FFFFFF"/>
                  </a:outerShdw>
                </a:effectLst>
                <a:latin typeface="Calibri" panose="020F0502020204030204" pitchFamily="34" charset="0"/>
              </a:rPr>
            </a:br>
            <a:r>
              <a:rPr lang="de-DE" altLang="de-DE" sz="2000">
                <a:solidFill>
                  <a:srgbClr val="000000"/>
                </a:solidFill>
                <a:effectLst>
                  <a:outerShdw blurRad="38100" dist="38100" dir="2700000" algn="tl">
                    <a:srgbClr val="FFFFFF"/>
                  </a:outerShdw>
                </a:effectLst>
                <a:latin typeface="Calibri" panose="020F0502020204030204" pitchFamily="34" charset="0"/>
              </a:rPr>
              <a:t>aus den homiletischen</a:t>
            </a:r>
            <a:br>
              <a:rPr lang="de-DE" altLang="de-DE" sz="2000">
                <a:solidFill>
                  <a:srgbClr val="000000"/>
                </a:solidFill>
                <a:effectLst>
                  <a:outerShdw blurRad="38100" dist="38100" dir="2700000" algn="tl">
                    <a:srgbClr val="FFFFFF"/>
                  </a:outerShdw>
                </a:effectLst>
                <a:latin typeface="Calibri" panose="020F0502020204030204" pitchFamily="34" charset="0"/>
              </a:rPr>
            </a:br>
            <a:r>
              <a:rPr lang="de-DE" altLang="de-DE" sz="2000">
                <a:solidFill>
                  <a:srgbClr val="000000"/>
                </a:solidFill>
                <a:effectLst>
                  <a:outerShdw blurRad="38100" dist="38100" dir="2700000" algn="tl">
                    <a:srgbClr val="FFFFFF"/>
                  </a:outerShdw>
                </a:effectLst>
                <a:latin typeface="Calibri" panose="020F0502020204030204" pitchFamily="34" charset="0"/>
              </a:rPr>
              <a:t>Anleitungen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698" name="Text Box 2"/>
          <p:cNvSpPr txBox="1">
            <a:spLocks noChangeArrowheads="1"/>
          </p:cNvSpPr>
          <p:nvPr/>
        </p:nvSpPr>
        <p:spPr bwMode="auto">
          <a:xfrm>
            <a:off x="179388" y="6216650"/>
            <a:ext cx="8964612"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600" b="1">
                <a:latin typeface="Calibri" panose="020F0502020204030204" pitchFamily="34" charset="0"/>
              </a:rPr>
              <a:t>      Schloss Freyburg bei Freyburg/Unstrut</a:t>
            </a:r>
          </a:p>
        </p:txBody>
      </p:sp>
      <p:sp>
        <p:nvSpPr>
          <p:cNvPr id="29699" name="Text Box 3"/>
          <p:cNvSpPr txBox="1">
            <a:spLocks noChangeArrowheads="1"/>
          </p:cNvSpPr>
          <p:nvPr/>
        </p:nvSpPr>
        <p:spPr bwMode="auto">
          <a:xfrm>
            <a:off x="468313" y="260350"/>
            <a:ext cx="3382962" cy="171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600" b="1"/>
              <a:t>Hauslehrer</a:t>
            </a:r>
          </a:p>
          <a:p>
            <a:pPr>
              <a:spcBef>
                <a:spcPts val="1750"/>
              </a:spcBef>
              <a:buClrTx/>
              <a:buFontTx/>
              <a:buNone/>
            </a:pPr>
            <a:r>
              <a:rPr lang="de-DE" altLang="de-DE" sz="2800" b="1"/>
              <a:t>beim Herrn von Bismarck</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30721" name="Text Box 1"/>
          <p:cNvSpPr txBox="1">
            <a:spLocks noChangeArrowheads="1"/>
          </p:cNvSpPr>
          <p:nvPr/>
        </p:nvSpPr>
        <p:spPr bwMode="auto">
          <a:xfrm>
            <a:off x="468313" y="360363"/>
            <a:ext cx="3132137" cy="6110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200" b="1"/>
              <a:t>1863</a:t>
            </a:r>
          </a:p>
          <a:p>
            <a:pPr>
              <a:spcBef>
                <a:spcPts val="2250"/>
              </a:spcBef>
              <a:buClrTx/>
              <a:buFontTx/>
              <a:buNone/>
            </a:pPr>
            <a:r>
              <a:rPr lang="de-DE" altLang="de-DE" sz="3200" b="1"/>
              <a:t>Erstes  theologisches Examen</a:t>
            </a:r>
          </a:p>
          <a:p>
            <a:pPr>
              <a:spcBef>
                <a:spcPts val="2250"/>
              </a:spcBef>
              <a:buClrTx/>
              <a:buFontTx/>
              <a:buNone/>
            </a:pPr>
            <a:r>
              <a:rPr lang="de-DE" altLang="de-DE" sz="3200" b="1" i="1">
                <a:solidFill>
                  <a:srgbClr val="FFFF00"/>
                </a:solidFill>
              </a:rPr>
              <a:t>pro licentia concionandi</a:t>
            </a:r>
          </a:p>
          <a:p>
            <a:pPr>
              <a:spcBef>
                <a:spcPts val="2250"/>
              </a:spcBef>
              <a:buClrTx/>
              <a:buFontTx/>
              <a:buNone/>
            </a:pPr>
            <a:r>
              <a:rPr lang="de-DE" altLang="de-DE" sz="2800" b="1"/>
              <a:t>vor dem Konsistorium</a:t>
            </a:r>
          </a:p>
          <a:p>
            <a:pPr>
              <a:spcBef>
                <a:spcPts val="2250"/>
              </a:spcBef>
              <a:buClrTx/>
              <a:buFontTx/>
              <a:buNone/>
            </a:pPr>
            <a:r>
              <a:rPr lang="de-DE" altLang="de-DE" sz="3600" b="1"/>
              <a:t>Münster/ Westfalen</a:t>
            </a:r>
          </a:p>
        </p:txBody>
      </p:sp>
      <p:pic>
        <p:nvPicPr>
          <p:cNvPr id="307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9588" y="0"/>
            <a:ext cx="4570412"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179388" y="6215063"/>
            <a:ext cx="8964612"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600" b="1">
                <a:latin typeface="Calibri" panose="020F0502020204030204" pitchFamily="34" charset="0"/>
              </a:rPr>
              <a:t>                         Hadmersleben (Lkr. Börde)</a:t>
            </a:r>
          </a:p>
        </p:txBody>
      </p:sp>
      <p:sp>
        <p:nvSpPr>
          <p:cNvPr id="31746" name="Text Box 2"/>
          <p:cNvSpPr txBox="1">
            <a:spLocks noChangeArrowheads="1"/>
          </p:cNvSpPr>
          <p:nvPr/>
        </p:nvSpPr>
        <p:spPr bwMode="auto">
          <a:xfrm>
            <a:off x="468313" y="260350"/>
            <a:ext cx="4714875" cy="2330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600" b="1"/>
              <a:t>zwei Jahre Hauslehrer</a:t>
            </a:r>
          </a:p>
          <a:p>
            <a:pPr>
              <a:spcBef>
                <a:spcPts val="2250"/>
              </a:spcBef>
              <a:buClrTx/>
              <a:buFontTx/>
              <a:buNone/>
            </a:pPr>
            <a:r>
              <a:rPr lang="de-DE" altLang="de-DE" sz="2800" b="1"/>
              <a:t>bei Zuckerfabriksbesitzer Rux</a:t>
            </a:r>
          </a:p>
        </p:txBody>
      </p:sp>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2276475"/>
            <a:ext cx="4813300" cy="3743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7169" name="Text Box 1"/>
          <p:cNvSpPr txBox="1">
            <a:spLocks noChangeArrowheads="1"/>
          </p:cNvSpPr>
          <p:nvPr/>
        </p:nvSpPr>
        <p:spPr bwMode="auto">
          <a:xfrm>
            <a:off x="4067175" y="2492375"/>
            <a:ext cx="4752975" cy="2611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000"/>
              </a:spcBef>
              <a:buClrTx/>
              <a:buFontTx/>
              <a:buNone/>
            </a:pPr>
            <a:r>
              <a:rPr lang="de-DE" altLang="de-DE" sz="3200" b="1">
                <a:latin typeface="Calibri" panose="020F0502020204030204" pitchFamily="34" charset="0"/>
              </a:rPr>
              <a:t>in </a:t>
            </a:r>
            <a:r>
              <a:rPr lang="de-DE" altLang="de-DE" sz="3600" b="1">
                <a:latin typeface="Calibri" panose="020F0502020204030204" pitchFamily="34" charset="0"/>
              </a:rPr>
              <a:t>Warburg</a:t>
            </a:r>
          </a:p>
          <a:p>
            <a:pPr>
              <a:spcBef>
                <a:spcPts val="2000"/>
              </a:spcBef>
              <a:buClrTx/>
              <a:buFontTx/>
              <a:buNone/>
            </a:pPr>
            <a:r>
              <a:rPr lang="de-DE" altLang="de-DE" sz="3200" b="1">
                <a:latin typeface="Calibri" panose="020F0502020204030204" pitchFamily="34" charset="0"/>
              </a:rPr>
              <a:t>(Kreis Höxter, östliches Nordrhein-Westfalen)</a:t>
            </a:r>
          </a:p>
          <a:p>
            <a:pPr>
              <a:spcBef>
                <a:spcPts val="2000"/>
              </a:spcBef>
              <a:buClrTx/>
              <a:buFontTx/>
              <a:buNone/>
            </a:pPr>
            <a:r>
              <a:rPr lang="de-DE" altLang="de-DE" sz="3200" b="1">
                <a:latin typeface="Calibri" panose="020F0502020204030204" pitchFamily="34" charset="0"/>
              </a:rPr>
              <a:t>heute 24000 Einw.</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276475"/>
            <a:ext cx="2908300" cy="3462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1" name="Text Box 3"/>
          <p:cNvSpPr txBox="1">
            <a:spLocks noChangeArrowheads="1"/>
          </p:cNvSpPr>
          <p:nvPr/>
        </p:nvSpPr>
        <p:spPr bwMode="auto">
          <a:xfrm>
            <a:off x="827088" y="549275"/>
            <a:ext cx="7777162"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600" b="1">
                <a:solidFill>
                  <a:srgbClr val="FFFF00"/>
                </a:solidFill>
                <a:latin typeface="Calibri" panose="020F0502020204030204" pitchFamily="34" charset="0"/>
              </a:rPr>
              <a:t>Geboren 1840 als Sohn des Kreisarztes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32769" name="Text Box 1"/>
          <p:cNvSpPr txBox="1">
            <a:spLocks noChangeArrowheads="1"/>
          </p:cNvSpPr>
          <p:nvPr/>
        </p:nvSpPr>
        <p:spPr bwMode="auto">
          <a:xfrm>
            <a:off x="323850" y="1557338"/>
            <a:ext cx="3455988" cy="442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200" b="1">
                <a:latin typeface="Calibri" panose="020F0502020204030204" pitchFamily="34" charset="0"/>
              </a:rPr>
              <a:t>Okt. 1865     bis April 1866</a:t>
            </a:r>
          </a:p>
          <a:p>
            <a:pPr>
              <a:spcBef>
                <a:spcPts val="2250"/>
              </a:spcBef>
              <a:buClrTx/>
              <a:buFontTx/>
              <a:buNone/>
            </a:pPr>
            <a:r>
              <a:rPr lang="de-DE" altLang="de-DE" sz="3600" b="1">
                <a:latin typeface="Calibri" panose="020F0502020204030204" pitchFamily="34" charset="0"/>
              </a:rPr>
              <a:t>Prädikant und Lehrer </a:t>
            </a:r>
          </a:p>
          <a:p>
            <a:pPr>
              <a:spcBef>
                <a:spcPts val="2250"/>
              </a:spcBef>
              <a:buClrTx/>
              <a:buFontTx/>
              <a:buNone/>
            </a:pPr>
            <a:r>
              <a:rPr lang="de-DE" altLang="de-DE" sz="3600" b="1">
                <a:latin typeface="Calibri" panose="020F0502020204030204" pitchFamily="34" charset="0"/>
              </a:rPr>
              <a:t>in Peseckendorf </a:t>
            </a:r>
          </a:p>
          <a:p>
            <a:pPr>
              <a:spcBef>
                <a:spcPts val="2250"/>
              </a:spcBef>
              <a:buClrTx/>
              <a:buFontTx/>
              <a:buNone/>
            </a:pPr>
            <a:r>
              <a:rPr lang="de-DE" altLang="de-DE" sz="2800" b="1">
                <a:latin typeface="Calibri" panose="020F0502020204030204" pitchFamily="34" charset="0"/>
              </a:rPr>
              <a:t>(zwischen Magdeburg und dem Harz)</a:t>
            </a: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0"/>
            <a:ext cx="5080000" cy="6775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3794" name="Text Box 2"/>
          <p:cNvSpPr txBox="1">
            <a:spLocks noChangeArrowheads="1"/>
          </p:cNvSpPr>
          <p:nvPr/>
        </p:nvSpPr>
        <p:spPr bwMode="auto">
          <a:xfrm>
            <a:off x="0" y="5877272"/>
            <a:ext cx="8964613"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000"/>
              </a:spcBef>
              <a:buClrTx/>
              <a:buFontTx/>
              <a:buNone/>
            </a:pPr>
            <a:r>
              <a:rPr lang="de-DE" altLang="de-DE" sz="3600" b="1" dirty="0">
                <a:latin typeface="Calibri" panose="020F0502020204030204" pitchFamily="34" charset="0"/>
              </a:rPr>
              <a:t>                                                                        </a:t>
            </a:r>
            <a:r>
              <a:rPr lang="de-DE" altLang="de-DE" sz="2400" b="1" dirty="0" err="1">
                <a:latin typeface="Calibri" panose="020F0502020204030204" pitchFamily="34" charset="0"/>
              </a:rPr>
              <a:t>Fuhneaue</a:t>
            </a:r>
            <a:endParaRPr lang="de-DE" altLang="de-DE" sz="2400" b="1" dirty="0">
              <a:latin typeface="Calibri" panose="020F0502020204030204" pitchFamily="34" charset="0"/>
            </a:endParaRPr>
          </a:p>
        </p:txBody>
      </p:sp>
      <p:sp>
        <p:nvSpPr>
          <p:cNvPr id="33795" name="Text Box 3"/>
          <p:cNvSpPr txBox="1">
            <a:spLocks noChangeArrowheads="1"/>
          </p:cNvSpPr>
          <p:nvPr/>
        </p:nvSpPr>
        <p:spPr bwMode="auto">
          <a:xfrm>
            <a:off x="1511300" y="4718050"/>
            <a:ext cx="7343775" cy="88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1125"/>
              </a:spcBef>
              <a:buClrTx/>
              <a:buFontTx/>
              <a:buNone/>
            </a:pPr>
            <a:r>
              <a:rPr lang="de-DE" altLang="de-DE" sz="2600" b="1"/>
              <a:t>Mai 1866:  Hochzeit mit Wilhelmine Schulze, Tochter des Freyburger Deichvorstehers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18" name="Text Box 2"/>
          <p:cNvSpPr txBox="1">
            <a:spLocks noChangeArrowheads="1"/>
          </p:cNvSpPr>
          <p:nvPr/>
        </p:nvSpPr>
        <p:spPr bwMode="auto">
          <a:xfrm>
            <a:off x="0" y="6053138"/>
            <a:ext cx="8964613"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000"/>
              </a:spcBef>
              <a:buClrTx/>
              <a:buFontTx/>
              <a:buNone/>
            </a:pPr>
            <a:r>
              <a:rPr lang="de-DE" altLang="de-DE" sz="3600" b="1">
                <a:latin typeface="Calibri" panose="020F0502020204030204" pitchFamily="34" charset="0"/>
              </a:rPr>
              <a:t>      Saale bei Wettin-Löbejün</a:t>
            </a:r>
          </a:p>
        </p:txBody>
      </p:sp>
      <p:sp>
        <p:nvSpPr>
          <p:cNvPr id="34819" name="Text Box 3"/>
          <p:cNvSpPr txBox="1">
            <a:spLocks noChangeArrowheads="1"/>
          </p:cNvSpPr>
          <p:nvPr/>
        </p:nvSpPr>
        <p:spPr bwMode="auto">
          <a:xfrm>
            <a:off x="1008063" y="360363"/>
            <a:ext cx="7848600"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r>
              <a:rPr lang="de-DE" altLang="de-DE" sz="2400" b="1">
                <a:solidFill>
                  <a:srgbClr val="000000"/>
                </a:solidFill>
              </a:rPr>
              <a:t>1866 – 1868 	Leiter der städtischen Schulen Löbejün</a:t>
            </a:r>
          </a:p>
          <a:p>
            <a:r>
              <a:rPr lang="de-DE" altLang="de-DE" sz="2400" b="1">
                <a:solidFill>
                  <a:srgbClr val="000000"/>
                </a:solidFill>
              </a:rPr>
              <a:t>1867			Rektorexamen (examen </a:t>
            </a:r>
            <a:r>
              <a:rPr lang="de-DE" altLang="de-DE" sz="2400" b="1" i="1">
                <a:solidFill>
                  <a:srgbClr val="000000"/>
                </a:solidFill>
              </a:rPr>
              <a:t>pro rectoratu</a:t>
            </a:r>
            <a:r>
              <a:rPr lang="de-DE" altLang="de-DE" sz="2400" b="1">
                <a:solidFill>
                  <a:srgbClr val="000000"/>
                </a:solidFill>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35841" name="Text Box 1"/>
          <p:cNvSpPr txBox="1">
            <a:spLocks noChangeArrowheads="1"/>
          </p:cNvSpPr>
          <p:nvPr/>
        </p:nvSpPr>
        <p:spPr bwMode="auto">
          <a:xfrm>
            <a:off x="2051050" y="5729288"/>
            <a:ext cx="59055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000"/>
              </a:spcBef>
              <a:buClrTx/>
              <a:buFontTx/>
              <a:buNone/>
            </a:pPr>
            <a:r>
              <a:rPr lang="de-DE" altLang="de-DE" sz="3600" b="1">
                <a:latin typeface="Calibri" panose="020F0502020204030204" pitchFamily="34" charset="0"/>
              </a:rPr>
              <a:t>„</a:t>
            </a:r>
            <a:r>
              <a:rPr lang="de-DE" altLang="de-DE" sz="3200" b="1">
                <a:latin typeface="Calibri" panose="020F0502020204030204" pitchFamily="34" charset="0"/>
              </a:rPr>
              <a:t>Hier ruhen unsere zwei Kinder       Johannes und Karl in Löbejün“</a:t>
            </a: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873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6" name="Text Box 2"/>
          <p:cNvSpPr txBox="1">
            <a:spLocks noChangeArrowheads="1"/>
          </p:cNvSpPr>
          <p:nvPr/>
        </p:nvSpPr>
        <p:spPr bwMode="auto">
          <a:xfrm>
            <a:off x="0" y="6126163"/>
            <a:ext cx="9215438"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600" b="1">
                <a:latin typeface="Calibri" panose="020F0502020204030204" pitchFamily="34" charset="0"/>
              </a:rPr>
              <a:t> </a:t>
            </a:r>
            <a:r>
              <a:rPr lang="de-DE" altLang="de-DE" sz="3200" b="1">
                <a:solidFill>
                  <a:srgbClr val="000000"/>
                </a:solidFill>
                <a:latin typeface="Calibri" panose="020F0502020204030204" pitchFamily="34" charset="0"/>
              </a:rPr>
              <a:t>1868-1870 Rektor der Bürgerschule in Tangermünde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378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07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0" name="Text Box 2"/>
          <p:cNvSpPr txBox="1">
            <a:spLocks noChangeArrowheads="1"/>
          </p:cNvSpPr>
          <p:nvPr/>
        </p:nvSpPr>
        <p:spPr bwMode="auto">
          <a:xfrm>
            <a:off x="0" y="6216650"/>
            <a:ext cx="8964613"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600" b="1">
                <a:latin typeface="Calibri" panose="020F0502020204030204" pitchFamily="34" charset="0"/>
              </a:rPr>
              <a:t>Ordination im Magdeburger Dom, 7.Dez. 1870</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4" name="Text Box 2"/>
          <p:cNvSpPr txBox="1">
            <a:spLocks noChangeArrowheads="1"/>
          </p:cNvSpPr>
          <p:nvPr/>
        </p:nvSpPr>
        <p:spPr bwMode="auto">
          <a:xfrm>
            <a:off x="179388" y="6021388"/>
            <a:ext cx="8964612"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600" b="1">
                <a:latin typeface="Calibri" panose="020F0502020204030204" pitchFamily="34" charset="0"/>
              </a:rPr>
              <a:t>              Pfarrer in Burgscheidungen</a:t>
            </a:r>
          </a:p>
        </p:txBody>
      </p:sp>
      <p:sp>
        <p:nvSpPr>
          <p:cNvPr id="38915" name="Text Box 3"/>
          <p:cNvSpPr txBox="1">
            <a:spLocks noChangeArrowheads="1"/>
          </p:cNvSpPr>
          <p:nvPr/>
        </p:nvSpPr>
        <p:spPr bwMode="auto">
          <a:xfrm>
            <a:off x="3168650" y="107950"/>
            <a:ext cx="2879725"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r>
              <a:rPr lang="de-DE" altLang="de-DE" sz="3600" b="1"/>
              <a:t>1871-1878</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39937" name="Text Box 1"/>
          <p:cNvSpPr txBox="1">
            <a:spLocks noChangeArrowheads="1"/>
          </p:cNvSpPr>
          <p:nvPr/>
        </p:nvSpPr>
        <p:spPr bwMode="auto">
          <a:xfrm>
            <a:off x="179388" y="6216650"/>
            <a:ext cx="8964612"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600" b="1">
                <a:latin typeface="Calibri" panose="020F0502020204030204" pitchFamily="34" charset="0"/>
              </a:rPr>
              <a:t>             Burgenlandkreis (Sachsen-Anhalt)</a:t>
            </a:r>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188913"/>
            <a:ext cx="4475162" cy="5949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468313" y="1700213"/>
            <a:ext cx="3455987" cy="2574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600" b="1">
                <a:latin typeface="Calibri" panose="020F0502020204030204" pitchFamily="34" charset="0"/>
              </a:rPr>
              <a:t>Dorndorf an der Unstrut</a:t>
            </a:r>
          </a:p>
          <a:p>
            <a:pPr>
              <a:spcBef>
                <a:spcPts val="2250"/>
              </a:spcBef>
              <a:buClrTx/>
              <a:buFontTx/>
              <a:buNone/>
            </a:pPr>
            <a:r>
              <a:rPr lang="de-DE" altLang="de-DE" sz="3600" b="1">
                <a:latin typeface="Calibri" panose="020F0502020204030204" pitchFamily="34" charset="0"/>
              </a:rPr>
              <a:t>Dorfkirche aus dem 18. Jhdt.</a:t>
            </a:r>
          </a:p>
        </p:txBody>
      </p:sp>
      <p:pic>
        <p:nvPicPr>
          <p:cNvPr id="149508" name="Picture 4" descr="Dorndorf_(Laucha_an_der_Unstrut)_Kirche_3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40961" name="Text Box 1"/>
          <p:cNvSpPr txBox="1">
            <a:spLocks noChangeArrowheads="1"/>
          </p:cNvSpPr>
          <p:nvPr/>
        </p:nvSpPr>
        <p:spPr bwMode="auto">
          <a:xfrm>
            <a:off x="2087563" y="2165350"/>
            <a:ext cx="4752975"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000"/>
              </a:spcBef>
              <a:buClrTx/>
              <a:buFontTx/>
              <a:buNone/>
            </a:pPr>
            <a:r>
              <a:rPr lang="de-DE" altLang="de-DE" sz="3600" b="1">
                <a:latin typeface="Calibri" panose="020F0502020204030204" pitchFamily="34" charset="0"/>
              </a:rPr>
              <a:t>15. September 1878</a:t>
            </a:r>
          </a:p>
        </p:txBody>
      </p:sp>
      <p:sp>
        <p:nvSpPr>
          <p:cNvPr id="40962" name="Text Box 2"/>
          <p:cNvSpPr txBox="1">
            <a:spLocks noChangeArrowheads="1"/>
          </p:cNvSpPr>
          <p:nvPr/>
        </p:nvSpPr>
        <p:spPr bwMode="auto">
          <a:xfrm>
            <a:off x="1331913" y="620713"/>
            <a:ext cx="6913562" cy="591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9125" algn="l"/>
                <a:tab pos="10779125" algn="l"/>
                <a:tab pos="10780713" algn="l"/>
              </a:tabLst>
              <a:defRPr>
                <a:solidFill>
                  <a:srgbClr val="FFFFFF"/>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9125" algn="l"/>
                <a:tab pos="10779125" algn="l"/>
                <a:tab pos="10780713" algn="l"/>
              </a:tabLst>
              <a:defRPr>
                <a:solidFill>
                  <a:srgbClr val="FFFFFF"/>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9125" algn="l"/>
                <a:tab pos="10779125" algn="l"/>
                <a:tab pos="10780713" algn="l"/>
              </a:tabLst>
              <a:defRPr>
                <a:solidFill>
                  <a:srgbClr val="FFFFFF"/>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9125" algn="l"/>
                <a:tab pos="10779125" algn="l"/>
                <a:tab pos="10780713" algn="l"/>
              </a:tabLst>
              <a:defRPr>
                <a:solidFill>
                  <a:srgbClr val="FFFFFF"/>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9125" algn="l"/>
                <a:tab pos="10779125" algn="l"/>
                <a:tab pos="1078071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9125" algn="l"/>
                <a:tab pos="10779125" algn="l"/>
                <a:tab pos="1078071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9125" algn="l"/>
                <a:tab pos="10779125" algn="l"/>
                <a:tab pos="1078071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9125" algn="l"/>
                <a:tab pos="10779125" algn="l"/>
                <a:tab pos="1078071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9125" algn="l"/>
                <a:tab pos="10779125" algn="l"/>
                <a:tab pos="1078071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600" b="1">
                <a:latin typeface="Calibri" panose="020F0502020204030204" pitchFamily="34" charset="0"/>
              </a:rPr>
              <a:t>              Die zweite Ehe</a:t>
            </a:r>
          </a:p>
          <a:p>
            <a:pPr>
              <a:spcBef>
                <a:spcPts val="2250"/>
              </a:spcBef>
              <a:buClrTx/>
              <a:buFontTx/>
              <a:buNone/>
            </a:pPr>
            <a:endParaRPr lang="de-DE" altLang="de-DE" sz="3600" b="1">
              <a:latin typeface="Calibri" panose="020F0502020204030204" pitchFamily="34" charset="0"/>
            </a:endParaRPr>
          </a:p>
          <a:p>
            <a:pPr>
              <a:spcBef>
                <a:spcPts val="2250"/>
              </a:spcBef>
              <a:buClrTx/>
              <a:buFontTx/>
              <a:buNone/>
            </a:pPr>
            <a:endParaRPr lang="de-DE" altLang="de-DE" sz="3600" b="1">
              <a:latin typeface="Calibri" panose="020F0502020204030204" pitchFamily="34" charset="0"/>
            </a:endParaRPr>
          </a:p>
          <a:p>
            <a:pPr>
              <a:spcBef>
                <a:spcPts val="2250"/>
              </a:spcBef>
              <a:buClrTx/>
              <a:buFontTx/>
              <a:buNone/>
            </a:pPr>
            <a:r>
              <a:rPr lang="de-DE" altLang="de-DE" sz="3600" b="1">
                <a:latin typeface="Calibri" panose="020F0502020204030204" pitchFamily="34" charset="0"/>
              </a:rPr>
              <a:t>mit Luise Dammann, der Witwe   seines Bruders Dr. Carl Dammann</a:t>
            </a:r>
          </a:p>
          <a:p>
            <a:pPr>
              <a:spcBef>
                <a:spcPts val="2250"/>
              </a:spcBef>
              <a:buClrTx/>
              <a:buFontTx/>
              <a:buNone/>
            </a:pPr>
            <a:r>
              <a:rPr lang="de-DE" altLang="de-DE" sz="3600" b="1">
                <a:latin typeface="Calibri" panose="020F0502020204030204" pitchFamily="34" charset="0"/>
              </a:rPr>
              <a:t>Die Kinder Karl und Elisabeth kommen zur Familie dazu</a:t>
            </a:r>
          </a:p>
          <a:p>
            <a:pPr lvl="4">
              <a:spcBef>
                <a:spcPts val="2250"/>
              </a:spcBef>
            </a:pPr>
            <a:endParaRPr lang="de-DE" altLang="de-DE" sz="3600" b="1">
              <a:latin typeface="Calibri" panose="020F050202020403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8193" name="Text Box 1"/>
          <p:cNvSpPr txBox="1">
            <a:spLocks noChangeArrowheads="1"/>
          </p:cNvSpPr>
          <p:nvPr/>
        </p:nvSpPr>
        <p:spPr bwMode="auto">
          <a:xfrm>
            <a:off x="323850" y="1557338"/>
            <a:ext cx="3455988" cy="3408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600" b="1">
                <a:latin typeface="Calibri" panose="020F0502020204030204" pitchFamily="34" charset="0"/>
              </a:rPr>
              <a:t>Des Vaters Heimatstadt:</a:t>
            </a:r>
          </a:p>
          <a:p>
            <a:pPr>
              <a:spcBef>
                <a:spcPts val="2250"/>
              </a:spcBef>
              <a:buClrTx/>
              <a:buFontTx/>
              <a:buNone/>
            </a:pPr>
            <a:r>
              <a:rPr lang="de-DE" altLang="de-DE" sz="3600" b="1">
                <a:latin typeface="Calibri" panose="020F0502020204030204" pitchFamily="34" charset="0"/>
              </a:rPr>
              <a:t>Wittstock </a:t>
            </a:r>
          </a:p>
          <a:p>
            <a:pPr>
              <a:spcBef>
                <a:spcPts val="2250"/>
              </a:spcBef>
              <a:buClrTx/>
              <a:buFontTx/>
              <a:buNone/>
            </a:pPr>
            <a:r>
              <a:rPr lang="de-DE" altLang="de-DE" sz="3600" b="1">
                <a:latin typeface="Calibri" panose="020F0502020204030204" pitchFamily="34" charset="0"/>
              </a:rPr>
              <a:t>(Mark Brandenburg)</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188913"/>
            <a:ext cx="5391150" cy="6119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6" name="Text Box 4"/>
          <p:cNvSpPr txBox="1">
            <a:spLocks noChangeArrowheads="1"/>
          </p:cNvSpPr>
          <p:nvPr/>
        </p:nvSpPr>
        <p:spPr bwMode="auto">
          <a:xfrm>
            <a:off x="3563938" y="6308725"/>
            <a:ext cx="5329237" cy="3667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b="1"/>
              <a:t>Rathaus in Wittstock</a:t>
            </a:r>
            <a:r>
              <a:rPr lang="de-DE" altLang="de-DE"/>
              <a:t>     Bild: Doris Antony, Berlin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6" name="Picture 4" descr="Diemelkraftwerk_Wuelmers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1554" name="Text Box 2"/>
          <p:cNvSpPr txBox="1">
            <a:spLocks noChangeArrowheads="1"/>
          </p:cNvSpPr>
          <p:nvPr/>
        </p:nvSpPr>
        <p:spPr bwMode="auto">
          <a:xfrm>
            <a:off x="179388" y="6216650"/>
            <a:ext cx="8964612"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600" b="1">
                <a:latin typeface="Calibri" panose="020F0502020204030204" pitchFamily="34" charset="0"/>
              </a:rPr>
              <a:t>             				  Der Fluß Diemel</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41985" name="Text Box 1"/>
          <p:cNvSpPr txBox="1">
            <a:spLocks noChangeArrowheads="1"/>
          </p:cNvSpPr>
          <p:nvPr/>
        </p:nvSpPr>
        <p:spPr bwMode="auto">
          <a:xfrm>
            <a:off x="3275856" y="2492896"/>
            <a:ext cx="4752975"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000"/>
              </a:spcBef>
              <a:buClrTx/>
              <a:buFontTx/>
              <a:buNone/>
            </a:pPr>
            <a:r>
              <a:rPr lang="de-DE" altLang="de-DE" sz="3600" b="1" dirty="0">
                <a:latin typeface="Calibri" panose="020F0502020204030204" pitchFamily="34" charset="0"/>
              </a:rPr>
              <a:t>1879 bis 1885</a:t>
            </a:r>
          </a:p>
        </p:txBody>
      </p:sp>
      <p:sp>
        <p:nvSpPr>
          <p:cNvPr id="41986" name="Text Box 2"/>
          <p:cNvSpPr txBox="1">
            <a:spLocks noChangeArrowheads="1"/>
          </p:cNvSpPr>
          <p:nvPr/>
        </p:nvSpPr>
        <p:spPr bwMode="auto">
          <a:xfrm>
            <a:off x="-13568" y="332656"/>
            <a:ext cx="7777163" cy="771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9125" algn="l"/>
                <a:tab pos="10779125" algn="l"/>
                <a:tab pos="10780713" algn="l"/>
              </a:tabLst>
              <a:defRPr>
                <a:solidFill>
                  <a:srgbClr val="FFFFFF"/>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9125" algn="l"/>
                <a:tab pos="10779125" algn="l"/>
                <a:tab pos="10780713" algn="l"/>
              </a:tabLst>
              <a:defRPr>
                <a:solidFill>
                  <a:srgbClr val="FFFFFF"/>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9125" algn="l"/>
                <a:tab pos="10779125" algn="l"/>
                <a:tab pos="10780713" algn="l"/>
              </a:tabLst>
              <a:defRPr>
                <a:solidFill>
                  <a:srgbClr val="FFFFFF"/>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9125" algn="l"/>
                <a:tab pos="10779125" algn="l"/>
                <a:tab pos="10780713" algn="l"/>
              </a:tabLst>
              <a:defRPr>
                <a:solidFill>
                  <a:srgbClr val="FFFFFF"/>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9125" algn="l"/>
                <a:tab pos="10779125" algn="l"/>
                <a:tab pos="1078071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9125" algn="l"/>
                <a:tab pos="10779125" algn="l"/>
                <a:tab pos="1078071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9125" algn="l"/>
                <a:tab pos="10779125" algn="l"/>
                <a:tab pos="1078071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9125" algn="l"/>
                <a:tab pos="10779125" algn="l"/>
                <a:tab pos="1078071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9125" algn="l"/>
                <a:tab pos="10779125" algn="l"/>
                <a:tab pos="1078071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600" b="1" dirty="0">
                <a:latin typeface="Calibri" panose="020F0502020204030204" pitchFamily="34" charset="0"/>
              </a:rPr>
              <a:t> 		</a:t>
            </a:r>
            <a:r>
              <a:rPr lang="de-DE" altLang="de-DE" sz="4400" b="1" dirty="0">
                <a:latin typeface="Calibri" panose="020F0502020204030204" pitchFamily="34" charset="0"/>
              </a:rPr>
              <a:t>     </a:t>
            </a:r>
            <a:r>
              <a:rPr lang="de-DE" altLang="de-DE" sz="4400" b="1" dirty="0">
                <a:solidFill>
                  <a:srgbClr val="FFFF00"/>
                </a:solidFill>
                <a:latin typeface="Calibri" panose="020F0502020204030204" pitchFamily="34" charset="0"/>
              </a:rPr>
              <a:t>Die Siegener Zeit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43009" name="Text Box 1"/>
          <p:cNvSpPr txBox="1">
            <a:spLocks noChangeArrowheads="1"/>
          </p:cNvSpPr>
          <p:nvPr/>
        </p:nvSpPr>
        <p:spPr bwMode="auto">
          <a:xfrm>
            <a:off x="4067175" y="2060575"/>
            <a:ext cx="4752975" cy="4348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000"/>
              </a:spcBef>
              <a:buClrTx/>
              <a:buFontTx/>
              <a:buNone/>
            </a:pPr>
            <a:r>
              <a:rPr lang="de-DE" altLang="de-DE" sz="3600" b="1">
                <a:latin typeface="Calibri" panose="020F0502020204030204" pitchFamily="34" charset="0"/>
              </a:rPr>
              <a:t>2. Kor. 4, 5:</a:t>
            </a:r>
          </a:p>
          <a:p>
            <a:pPr>
              <a:spcBef>
                <a:spcPts val="2000"/>
              </a:spcBef>
              <a:buClrTx/>
              <a:buFontTx/>
              <a:buNone/>
            </a:pPr>
            <a:r>
              <a:rPr lang="de-DE" altLang="de-DE" sz="3000" b="1"/>
              <a:t>Denn wir predigen nicht uns selbst, sondern Jesum Christum, daß er sei der HERR, wir aber eure Knechte um Jesu willen.</a:t>
            </a:r>
            <a:r>
              <a:rPr lang="de-DE" altLang="de-DE" sz="3000"/>
              <a:t> </a:t>
            </a:r>
          </a:p>
          <a:p>
            <a:pPr>
              <a:spcBef>
                <a:spcPts val="2000"/>
              </a:spcBef>
              <a:buClrTx/>
              <a:buFontTx/>
              <a:buNone/>
            </a:pPr>
            <a:endParaRPr lang="de-DE" altLang="de-DE" sz="3000"/>
          </a:p>
        </p:txBody>
      </p:sp>
      <p:sp>
        <p:nvSpPr>
          <p:cNvPr id="43010" name="Text Box 2"/>
          <p:cNvSpPr txBox="1">
            <a:spLocks noChangeArrowheads="1"/>
          </p:cNvSpPr>
          <p:nvPr/>
        </p:nvSpPr>
        <p:spPr bwMode="auto">
          <a:xfrm>
            <a:off x="900113" y="692150"/>
            <a:ext cx="7777162"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600" b="1">
                <a:latin typeface="Calibri" panose="020F0502020204030204" pitchFamily="34" charset="0"/>
              </a:rPr>
              <a:t>2. April 1879: Antrittspredigt in Siegen</a:t>
            </a:r>
          </a:p>
        </p:txBody>
      </p:sp>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916113"/>
            <a:ext cx="3154362" cy="3898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44033" name="Text Box 1"/>
          <p:cNvSpPr txBox="1">
            <a:spLocks noChangeArrowheads="1"/>
          </p:cNvSpPr>
          <p:nvPr/>
        </p:nvSpPr>
        <p:spPr bwMode="auto">
          <a:xfrm>
            <a:off x="179388" y="5949950"/>
            <a:ext cx="8964612" cy="64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600" b="1" dirty="0">
                <a:latin typeface="Calibri" panose="020F0502020204030204" pitchFamily="34" charset="0"/>
              </a:rPr>
              <a:t>           </a:t>
            </a:r>
            <a:r>
              <a:rPr lang="de-DE" altLang="de-DE" sz="3600" b="1" dirty="0" smtClean="0">
                <a:latin typeface="Calibri" panose="020F0502020204030204" pitchFamily="34" charset="0"/>
              </a:rPr>
              <a:t> Siegen, Oberstadt  </a:t>
            </a:r>
            <a:r>
              <a:rPr lang="de-DE" altLang="de-DE" sz="3600" b="1" dirty="0">
                <a:latin typeface="Calibri" panose="020F0502020204030204" pitchFamily="34" charset="0"/>
              </a:rPr>
              <a:t>mit Nicolaikirche</a:t>
            </a:r>
          </a:p>
        </p:txBody>
      </p:sp>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913"/>
            <a:ext cx="9144000" cy="557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45057" name="Text Box 1"/>
          <p:cNvSpPr txBox="1">
            <a:spLocks noChangeArrowheads="1"/>
          </p:cNvSpPr>
          <p:nvPr/>
        </p:nvSpPr>
        <p:spPr bwMode="auto">
          <a:xfrm>
            <a:off x="358775" y="6278563"/>
            <a:ext cx="8785225"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000"/>
              </a:spcBef>
              <a:buClrTx/>
              <a:buFontTx/>
              <a:buNone/>
            </a:pPr>
            <a:r>
              <a:rPr lang="de-DE" altLang="de-DE" sz="3200" b="1">
                <a:latin typeface="Calibri" panose="020F0502020204030204" pitchFamily="34" charset="0"/>
              </a:rPr>
              <a:t>                     Siegen zur Zeit Dammanns</a:t>
            </a:r>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2372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2" name="Text Box 2"/>
          <p:cNvSpPr txBox="1">
            <a:spLocks noChangeArrowheads="1"/>
          </p:cNvSpPr>
          <p:nvPr/>
        </p:nvSpPr>
        <p:spPr bwMode="auto">
          <a:xfrm>
            <a:off x="358775" y="6278563"/>
            <a:ext cx="8785225"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000"/>
              </a:spcBef>
              <a:buClrTx/>
              <a:buFontTx/>
              <a:buNone/>
            </a:pPr>
            <a:r>
              <a:rPr lang="de-DE" altLang="de-DE" sz="3200" b="1">
                <a:latin typeface="Calibri" panose="020F0502020204030204" pitchFamily="34" charset="0"/>
              </a:rPr>
              <a:t>                  Landschaft des Siegerlandes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47105" name="Rectangle 1"/>
          <p:cNvSpPr>
            <a:spLocks noChangeArrowheads="1"/>
          </p:cNvSpPr>
          <p:nvPr/>
        </p:nvSpPr>
        <p:spPr bwMode="auto">
          <a:xfrm>
            <a:off x="0" y="260350"/>
            <a:ext cx="9144000" cy="5473700"/>
          </a:xfrm>
          <a:prstGeom prst="rect">
            <a:avLst/>
          </a:prstGeom>
          <a:solidFill>
            <a:srgbClr val="FFFF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47106" name="Text Box 2"/>
          <p:cNvSpPr txBox="1">
            <a:spLocks noChangeArrowheads="1"/>
          </p:cNvSpPr>
          <p:nvPr/>
        </p:nvSpPr>
        <p:spPr bwMode="auto">
          <a:xfrm>
            <a:off x="358775" y="6092825"/>
            <a:ext cx="8785225"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000"/>
              </a:spcBef>
              <a:buClrTx/>
              <a:buFontTx/>
              <a:buNone/>
            </a:pPr>
            <a:r>
              <a:rPr lang="de-DE" altLang="de-DE" sz="3200" b="1">
                <a:latin typeface="Calibri" panose="020F0502020204030204" pitchFamily="34" charset="0"/>
              </a:rPr>
              <a:t>             Im Garten eines Freundes in Siegen</a:t>
            </a:r>
          </a:p>
        </p:txBody>
      </p:sp>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04813"/>
            <a:ext cx="8785225" cy="5151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48129" name="Rectangle 1"/>
          <p:cNvSpPr>
            <a:spLocks noChangeArrowheads="1"/>
          </p:cNvSpPr>
          <p:nvPr/>
        </p:nvSpPr>
        <p:spPr bwMode="auto">
          <a:xfrm>
            <a:off x="900113" y="188913"/>
            <a:ext cx="7775575" cy="6119812"/>
          </a:xfrm>
          <a:prstGeom prst="rect">
            <a:avLst/>
          </a:prstGeom>
          <a:solidFill>
            <a:srgbClr val="FFFF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48130" name="Text Box 2"/>
          <p:cNvSpPr txBox="1">
            <a:spLocks noChangeArrowheads="1"/>
          </p:cNvSpPr>
          <p:nvPr/>
        </p:nvSpPr>
        <p:spPr bwMode="auto">
          <a:xfrm>
            <a:off x="358775" y="6278563"/>
            <a:ext cx="8785225"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000"/>
              </a:spcBef>
              <a:buClrTx/>
              <a:buFontTx/>
              <a:buNone/>
            </a:pPr>
            <a:r>
              <a:rPr lang="de-DE" altLang="de-DE" sz="3200" b="1" dirty="0">
                <a:latin typeface="Calibri" panose="020F0502020204030204" pitchFamily="34" charset="0"/>
              </a:rPr>
              <a:t>                   St. Nikolaikirche, Siegen </a:t>
            </a:r>
            <a:r>
              <a:rPr lang="de-DE" altLang="de-DE" sz="3200" b="1" dirty="0" smtClean="0">
                <a:latin typeface="Calibri" panose="020F0502020204030204" pitchFamily="34" charset="0"/>
              </a:rPr>
              <a:t>1850</a:t>
            </a:r>
            <a:endParaRPr lang="de-DE" altLang="de-DE" sz="3200" b="1" dirty="0">
              <a:latin typeface="Calibri" panose="020F0502020204030204" pitchFamily="34" charset="0"/>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640"/>
            <a:ext cx="9144000" cy="6192688"/>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ChangeArrowheads="1"/>
          </p:cNvSpPr>
          <p:nvPr/>
        </p:nvSpPr>
        <p:spPr bwMode="auto">
          <a:xfrm>
            <a:off x="900113" y="188913"/>
            <a:ext cx="7775575" cy="6119812"/>
          </a:xfrm>
          <a:prstGeom prst="rect">
            <a:avLst/>
          </a:prstGeom>
          <a:solidFill>
            <a:srgbClr val="FFFF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48130" name="Text Box 2"/>
          <p:cNvSpPr txBox="1">
            <a:spLocks noChangeArrowheads="1"/>
          </p:cNvSpPr>
          <p:nvPr/>
        </p:nvSpPr>
        <p:spPr bwMode="auto">
          <a:xfrm>
            <a:off x="358775" y="6278563"/>
            <a:ext cx="8785225"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000"/>
              </a:spcBef>
              <a:buClrTx/>
              <a:buFontTx/>
              <a:buNone/>
            </a:pPr>
            <a:r>
              <a:rPr lang="de-DE" altLang="de-DE" sz="3200" b="1">
                <a:latin typeface="Calibri" panose="020F0502020204030204" pitchFamily="34" charset="0"/>
              </a:rPr>
              <a:t>                   St. Nikolaikirche, Siegen 1897</a:t>
            </a:r>
          </a:p>
        </p:txBody>
      </p:sp>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333375"/>
            <a:ext cx="7489825" cy="5870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071227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49153" name="Text Box 1"/>
          <p:cNvSpPr txBox="1">
            <a:spLocks noChangeArrowheads="1"/>
          </p:cNvSpPr>
          <p:nvPr/>
        </p:nvSpPr>
        <p:spPr bwMode="auto">
          <a:xfrm>
            <a:off x="467544" y="1988840"/>
            <a:ext cx="3384550" cy="12640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800" b="1" dirty="0">
                <a:solidFill>
                  <a:srgbClr val="FFFF00"/>
                </a:solidFill>
                <a:latin typeface="Calibri" panose="020F0502020204030204" pitchFamily="34" charset="0"/>
              </a:rPr>
              <a:t>Julius Dammann</a:t>
            </a:r>
          </a:p>
        </p:txBody>
      </p:sp>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0"/>
            <a:ext cx="43148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71438" y="71438"/>
            <a:ext cx="8712200"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600" b="1">
                <a:latin typeface="Calibri" panose="020F0502020204030204" pitchFamily="34" charset="0"/>
              </a:rPr>
              <a:t>              Wittstock  (Mark Brandenburg)</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863600"/>
            <a:ext cx="8351838" cy="583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50177" name="Rectangle 1"/>
          <p:cNvSpPr>
            <a:spLocks noGrp="1" noChangeArrowheads="1"/>
          </p:cNvSpPr>
          <p:nvPr>
            <p:ph type="title" idx="4294967295"/>
          </p:nvPr>
        </p:nvSpPr>
        <p:spPr>
          <a:xfrm>
            <a:off x="323528" y="1916832"/>
            <a:ext cx="8280400" cy="3600450"/>
          </a:xfrm>
          <a:ln/>
          <a:extLst>
            <a:ext uri="{91240B29-F687-4F45-9708-019B960494DF}">
              <a14:hiddenLine xmlns:a14="http://schemas.microsoft.com/office/drawing/2010/main" w="9525" cap="flat">
                <a:solidFill>
                  <a:srgbClr val="808080"/>
                </a:solidFill>
                <a:round/>
                <a:headEnd/>
                <a:tailEnd/>
              </a14:hiddenLine>
            </a:ext>
          </a:extLst>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3600" dirty="0">
                <a:latin typeface="Calibri" panose="020F0502020204030204" pitchFamily="34" charset="0"/>
              </a:rPr>
              <a:t>Wieder ist die Woche hin,</a:t>
            </a:r>
            <a:br>
              <a:rPr lang="de-DE" altLang="de-DE" sz="3600" dirty="0">
                <a:latin typeface="Calibri" panose="020F0502020204030204" pitchFamily="34" charset="0"/>
              </a:rPr>
            </a:br>
            <a:r>
              <a:rPr lang="de-DE" altLang="de-DE" sz="3600" dirty="0">
                <a:latin typeface="Calibri" panose="020F0502020204030204" pitchFamily="34" charset="0"/>
              </a:rPr>
              <a:t>älter bin ich sieben Tage</a:t>
            </a:r>
            <a:br>
              <a:rPr lang="de-DE" altLang="de-DE" sz="3600" dirty="0">
                <a:latin typeface="Calibri" panose="020F0502020204030204" pitchFamily="34" charset="0"/>
              </a:rPr>
            </a:br>
            <a:r>
              <a:rPr lang="de-DE" altLang="de-DE" sz="3600" dirty="0">
                <a:latin typeface="Calibri" panose="020F0502020204030204" pitchFamily="34" charset="0"/>
              </a:rPr>
              <a:t>ob ich dir gefälliger bin,</a:t>
            </a:r>
            <a:br>
              <a:rPr lang="de-DE" altLang="de-DE" sz="3600" dirty="0">
                <a:latin typeface="Calibri" panose="020F0502020204030204" pitchFamily="34" charset="0"/>
              </a:rPr>
            </a:br>
            <a:r>
              <a:rPr lang="de-DE" altLang="de-DE" sz="3600" dirty="0">
                <a:latin typeface="Calibri" panose="020F0502020204030204" pitchFamily="34" charset="0"/>
              </a:rPr>
              <a:t>HERR, mein Gott, das ist die Frage.</a:t>
            </a:r>
            <a:br>
              <a:rPr lang="de-DE" altLang="de-DE" sz="3600" dirty="0">
                <a:latin typeface="Calibri" panose="020F0502020204030204" pitchFamily="34" charset="0"/>
              </a:rPr>
            </a:br>
            <a:r>
              <a:rPr lang="de-DE" altLang="de-DE" sz="3600" dirty="0">
                <a:latin typeface="Calibri" panose="020F0502020204030204" pitchFamily="34" charset="0"/>
              </a:rPr>
              <a:t/>
            </a:r>
            <a:br>
              <a:rPr lang="de-DE" altLang="de-DE" sz="3600" dirty="0">
                <a:latin typeface="Calibri" panose="020F0502020204030204" pitchFamily="34" charset="0"/>
              </a:rPr>
            </a:br>
            <a:r>
              <a:rPr lang="de-DE" altLang="de-DE" sz="3600" dirty="0" err="1">
                <a:latin typeface="Calibri" panose="020F0502020204030204" pitchFamily="34" charset="0"/>
              </a:rPr>
              <a:t>Werd</a:t>
            </a:r>
            <a:r>
              <a:rPr lang="de-DE" altLang="de-DE" sz="3600" dirty="0">
                <a:latin typeface="Calibri" panose="020F0502020204030204" pitchFamily="34" charset="0"/>
              </a:rPr>
              <a:t>‘ ich auch, so oft </a:t>
            </a:r>
            <a:r>
              <a:rPr lang="de-DE" altLang="de-DE" sz="3600" dirty="0" err="1" smtClean="0">
                <a:latin typeface="Calibri" panose="020F0502020204030204" pitchFamily="34" charset="0"/>
              </a:rPr>
              <a:t>auf‘s</a:t>
            </a:r>
            <a:r>
              <a:rPr lang="de-DE" altLang="de-DE" sz="3600" dirty="0" smtClean="0">
                <a:latin typeface="Calibri" panose="020F0502020204030204" pitchFamily="34" charset="0"/>
              </a:rPr>
              <a:t> </a:t>
            </a:r>
            <a:r>
              <a:rPr lang="de-DE" altLang="de-DE" sz="3600" dirty="0">
                <a:latin typeface="Calibri" panose="020F0502020204030204" pitchFamily="34" charset="0"/>
              </a:rPr>
              <a:t>neu</a:t>
            </a:r>
            <a:br>
              <a:rPr lang="de-DE" altLang="de-DE" sz="3600" dirty="0">
                <a:latin typeface="Calibri" panose="020F0502020204030204" pitchFamily="34" charset="0"/>
              </a:rPr>
            </a:br>
            <a:r>
              <a:rPr lang="de-DE" altLang="de-DE" sz="3600" dirty="0">
                <a:latin typeface="Calibri" panose="020F0502020204030204" pitchFamily="34" charset="0"/>
              </a:rPr>
              <a:t>sind </a:t>
            </a:r>
            <a:r>
              <a:rPr lang="de-DE" altLang="de-DE" sz="3600" dirty="0" err="1">
                <a:latin typeface="Calibri" panose="020F0502020204030204" pitchFamily="34" charset="0"/>
              </a:rPr>
              <a:t>entfloh‘n</a:t>
            </a:r>
            <a:r>
              <a:rPr lang="de-DE" altLang="de-DE" sz="3600" dirty="0">
                <a:latin typeface="Calibri" panose="020F0502020204030204" pitchFamily="34" charset="0"/>
              </a:rPr>
              <a:t> der Tage sieben</a:t>
            </a:r>
            <a:br>
              <a:rPr lang="de-DE" altLang="de-DE" sz="3600" dirty="0">
                <a:latin typeface="Calibri" panose="020F0502020204030204" pitchFamily="34" charset="0"/>
              </a:rPr>
            </a:br>
            <a:r>
              <a:rPr lang="de-DE" altLang="de-DE" sz="3600" dirty="0">
                <a:latin typeface="Calibri" panose="020F0502020204030204" pitchFamily="34" charset="0"/>
              </a:rPr>
              <a:t>siebenmal so heiß und treu,</a:t>
            </a:r>
            <a:br>
              <a:rPr lang="de-DE" altLang="de-DE" sz="3600" dirty="0">
                <a:latin typeface="Calibri" panose="020F0502020204030204" pitchFamily="34" charset="0"/>
              </a:rPr>
            </a:br>
            <a:r>
              <a:rPr lang="de-DE" altLang="de-DE" sz="3600" dirty="0">
                <a:latin typeface="Calibri" panose="020F0502020204030204" pitchFamily="34" charset="0"/>
              </a:rPr>
              <a:t>als zuvor, mein Gott, dich lieben?</a:t>
            </a:r>
          </a:p>
        </p:txBody>
      </p:sp>
      <p:sp>
        <p:nvSpPr>
          <p:cNvPr id="50178" name="Text Box 2"/>
          <p:cNvSpPr txBox="1">
            <a:spLocks noChangeArrowheads="1"/>
          </p:cNvSpPr>
          <p:nvPr/>
        </p:nvSpPr>
        <p:spPr bwMode="auto">
          <a:xfrm>
            <a:off x="1258888" y="260350"/>
            <a:ext cx="6697662"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500"/>
              </a:spcBef>
              <a:buClrTx/>
              <a:buFontTx/>
              <a:buNone/>
            </a:pPr>
            <a:r>
              <a:rPr lang="de-DE" altLang="de-DE" sz="4000" b="1">
                <a:solidFill>
                  <a:srgbClr val="FFFF00"/>
                </a:solidFill>
                <a:latin typeface="Calibri" panose="020F0502020204030204" pitchFamily="34" charset="0"/>
              </a:rPr>
              <a:t> Dammanns Predigtprüfstein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51201" name="Rectangle 1"/>
          <p:cNvSpPr>
            <a:spLocks noGrp="1" noChangeArrowheads="1"/>
          </p:cNvSpPr>
          <p:nvPr>
            <p:ph type="title" idx="4294967295"/>
          </p:nvPr>
        </p:nvSpPr>
        <p:spPr>
          <a:xfrm>
            <a:off x="0" y="1773238"/>
            <a:ext cx="8569325" cy="3600450"/>
          </a:xfrm>
          <a:ln/>
          <a:extLst>
            <a:ext uri="{91240B29-F687-4F45-9708-019B960494DF}">
              <a14:hiddenLine xmlns:a14="http://schemas.microsoft.com/office/drawing/2010/main" w="9525" cap="flat">
                <a:solidFill>
                  <a:srgbClr val="808080"/>
                </a:solidFill>
                <a:round/>
                <a:headEnd/>
                <a:tailEnd/>
              </a14:hiddenLine>
            </a:ext>
          </a:extLst>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600">
                <a:latin typeface="Verdana" panose="020B0604030504040204" pitchFamily="34" charset="0"/>
              </a:rPr>
              <a:t>„Ich glaube nicht, daß die Kindertaufe die Wiedergeburt ist; dagegen streitet die allgemeine Erfahrung, denn das wird keiner behaupten, daß alle Getauften wiedergeborene Christen sind...“</a:t>
            </a:r>
            <a:br>
              <a:rPr lang="de-DE" altLang="de-DE" sz="2600">
                <a:latin typeface="Verdana" panose="020B0604030504040204" pitchFamily="34" charset="0"/>
              </a:rPr>
            </a:br>
            <a:r>
              <a:rPr lang="de-DE" altLang="de-DE" sz="2600">
                <a:latin typeface="Verdana" panose="020B0604030504040204" pitchFamily="34" charset="0"/>
              </a:rPr>
              <a:t/>
            </a:r>
            <a:br>
              <a:rPr lang="de-DE" altLang="de-DE" sz="2600">
                <a:latin typeface="Verdana" panose="020B0604030504040204" pitchFamily="34" charset="0"/>
              </a:rPr>
            </a:br>
            <a:r>
              <a:rPr lang="de-DE" altLang="de-DE" sz="2600">
                <a:latin typeface="Verdana" panose="020B0604030504040204" pitchFamily="34" charset="0"/>
              </a:rPr>
              <a:t>„So bleibt es denn leider die gewöhnliche Ordnung, daß der in dem Menschen schlummernde Keim des göttlichen Lebens durch Buße und Glauben geweckt und auf diese Weise eine neue Kreatur wird.“</a:t>
            </a:r>
          </a:p>
        </p:txBody>
      </p:sp>
      <p:sp>
        <p:nvSpPr>
          <p:cNvPr id="51202" name="Text Box 2"/>
          <p:cNvSpPr txBox="1">
            <a:spLocks noChangeArrowheads="1"/>
          </p:cNvSpPr>
          <p:nvPr/>
        </p:nvSpPr>
        <p:spPr bwMode="auto">
          <a:xfrm>
            <a:off x="827088" y="188913"/>
            <a:ext cx="7559675"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500"/>
              </a:spcBef>
              <a:buClrTx/>
              <a:buFontTx/>
              <a:buNone/>
            </a:pPr>
            <a:r>
              <a:rPr lang="de-DE" altLang="de-DE" sz="4000" b="1">
                <a:solidFill>
                  <a:srgbClr val="FFFF00"/>
                </a:solidFill>
                <a:latin typeface="Calibri" panose="020F0502020204030204" pitchFamily="34" charset="0"/>
              </a:rPr>
              <a:t>                 Über die Taufe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idx="4294967295"/>
          </p:nvPr>
        </p:nvSpPr>
        <p:spPr>
          <a:xfrm>
            <a:off x="935038" y="2924175"/>
            <a:ext cx="8208962" cy="719138"/>
          </a:xfrm>
          <a:ln/>
          <a:extLst>
            <a:ext uri="{91240B29-F687-4F45-9708-019B960494DF}">
              <a14:hiddenLine xmlns:a14="http://schemas.microsoft.com/office/drawing/2010/main" w="9525" cap="flat">
                <a:solidFill>
                  <a:srgbClr val="808080"/>
                </a:solidFill>
                <a:round/>
                <a:headEnd/>
                <a:tailEnd/>
              </a14:hiddenLine>
            </a:ext>
          </a:extLst>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3600" dirty="0">
                <a:solidFill>
                  <a:srgbClr val="FFFF00"/>
                </a:solidFill>
                <a:latin typeface="Calibri" panose="020F0502020204030204" pitchFamily="34" charset="0"/>
              </a:rPr>
              <a:t>Dunkle Stellen in der Bibel </a:t>
            </a:r>
            <a:r>
              <a:rPr lang="de-DE" altLang="de-DE" sz="3600" dirty="0" smtClean="0">
                <a:solidFill>
                  <a:srgbClr val="FFFF00"/>
                </a:solidFill>
                <a:latin typeface="Calibri" panose="020F0502020204030204" pitchFamily="34" charset="0"/>
              </a:rPr>
              <a:t>?</a:t>
            </a:r>
            <a:r>
              <a:rPr lang="de-DE" altLang="de-DE" sz="3600" dirty="0">
                <a:solidFill>
                  <a:srgbClr val="FFFFCC"/>
                </a:solidFill>
                <a:latin typeface="Calibri" panose="020F0502020204030204" pitchFamily="34" charset="0"/>
              </a:rPr>
              <a:t/>
            </a:r>
            <a:br>
              <a:rPr lang="de-DE" altLang="de-DE" sz="3600" dirty="0">
                <a:solidFill>
                  <a:srgbClr val="FFFFCC"/>
                </a:solidFill>
                <a:latin typeface="Calibri" panose="020F0502020204030204" pitchFamily="34" charset="0"/>
              </a:rPr>
            </a:br>
            <a:r>
              <a:rPr lang="de-DE" altLang="de-DE" sz="2800" dirty="0">
                <a:solidFill>
                  <a:srgbClr val="FFFFCC"/>
                </a:solidFill>
                <a:latin typeface="Calibri" panose="020F0502020204030204" pitchFamily="34" charset="0"/>
              </a:rPr>
              <a:t/>
            </a:r>
            <a:br>
              <a:rPr lang="de-DE" altLang="de-DE" sz="2800" dirty="0">
                <a:solidFill>
                  <a:srgbClr val="FFFFCC"/>
                </a:solidFill>
                <a:latin typeface="Calibri" panose="020F0502020204030204" pitchFamily="34" charset="0"/>
              </a:rPr>
            </a:br>
            <a:r>
              <a:rPr lang="de-DE" altLang="de-DE" sz="2800" dirty="0" smtClean="0">
                <a:latin typeface="Calibri" panose="020F0502020204030204" pitchFamily="34" charset="0"/>
              </a:rPr>
              <a:t>„ Die </a:t>
            </a:r>
            <a:r>
              <a:rPr lang="de-DE" altLang="de-DE" sz="2800" dirty="0">
                <a:latin typeface="Calibri" panose="020F0502020204030204" pitchFamily="34" charset="0"/>
              </a:rPr>
              <a:t>dunklen Stellen in der Bibel hängen zusammen mit den dunklen Stellen in unserem </a:t>
            </a:r>
            <a:r>
              <a:rPr lang="de-DE" altLang="de-DE" sz="2800" dirty="0" smtClean="0">
                <a:latin typeface="Calibri" panose="020F0502020204030204" pitchFamily="34" charset="0"/>
              </a:rPr>
              <a:t>Leben.“</a:t>
            </a:r>
            <a:r>
              <a:rPr lang="de-DE" altLang="de-DE" sz="2800" dirty="0">
                <a:latin typeface="Calibri" panose="020F0502020204030204" pitchFamily="34" charset="0"/>
              </a:rPr>
              <a:t/>
            </a:r>
            <a:br>
              <a:rPr lang="de-DE" altLang="de-DE" sz="2800" dirty="0">
                <a:latin typeface="Calibri" panose="020F0502020204030204" pitchFamily="34" charset="0"/>
              </a:rPr>
            </a:br>
            <a:r>
              <a:rPr lang="de-DE" altLang="de-DE" sz="2800" dirty="0">
                <a:latin typeface="Calibri" panose="020F0502020204030204" pitchFamily="34" charset="0"/>
              </a:rPr>
              <a:t/>
            </a:r>
            <a:br>
              <a:rPr lang="de-DE" altLang="de-DE" sz="2800" dirty="0">
                <a:latin typeface="Calibri" panose="020F0502020204030204" pitchFamily="34" charset="0"/>
              </a:rPr>
            </a:br>
            <a:r>
              <a:rPr lang="de-DE" altLang="de-DE" sz="2800" dirty="0" smtClean="0">
                <a:latin typeface="Calibri" panose="020F0502020204030204" pitchFamily="34" charset="0"/>
              </a:rPr>
              <a:t>„Gottes </a:t>
            </a:r>
            <a:r>
              <a:rPr lang="de-DE" altLang="de-DE" sz="2800" dirty="0">
                <a:latin typeface="Calibri" panose="020F0502020204030204" pitchFamily="34" charset="0"/>
              </a:rPr>
              <a:t>Wort verstehen wir nur in dem Maße, wie wir durch Gottes Geist geheiligte Persönlichkeiten werden</a:t>
            </a:r>
            <a:r>
              <a:rPr lang="de-DE" altLang="de-DE" sz="2800" dirty="0" smtClean="0">
                <a:latin typeface="Calibri" panose="020F0502020204030204" pitchFamily="34" charset="0"/>
              </a:rPr>
              <a:t>. “</a:t>
            </a:r>
            <a:r>
              <a:rPr lang="de-DE" altLang="de-DE" sz="2800" dirty="0">
                <a:latin typeface="Calibri" panose="020F0502020204030204" pitchFamily="34" charset="0"/>
              </a:rPr>
              <a:t/>
            </a:r>
            <a:br>
              <a:rPr lang="de-DE" altLang="de-DE" sz="2800" dirty="0">
                <a:latin typeface="Calibri" panose="020F0502020204030204" pitchFamily="34" charset="0"/>
              </a:rPr>
            </a:br>
            <a:r>
              <a:rPr lang="de-DE" altLang="de-DE" sz="2800" dirty="0">
                <a:latin typeface="Calibri" panose="020F0502020204030204" pitchFamily="34" charset="0"/>
              </a:rPr>
              <a:t/>
            </a:r>
            <a:br>
              <a:rPr lang="de-DE" altLang="de-DE" sz="2800" dirty="0">
                <a:latin typeface="Calibri" panose="020F0502020204030204" pitchFamily="34" charset="0"/>
              </a:rPr>
            </a:br>
            <a:r>
              <a:rPr lang="de-DE" altLang="de-DE" sz="2800" dirty="0" smtClean="0">
                <a:latin typeface="Calibri" panose="020F0502020204030204" pitchFamily="34" charset="0"/>
              </a:rPr>
              <a:t>„ Wir </a:t>
            </a:r>
            <a:r>
              <a:rPr lang="de-DE" altLang="de-DE" sz="2800" dirty="0">
                <a:latin typeface="Calibri" panose="020F0502020204030204" pitchFamily="34" charset="0"/>
              </a:rPr>
              <a:t>werden so lange Kritik üben an der </a:t>
            </a:r>
            <a:br>
              <a:rPr lang="de-DE" altLang="de-DE" sz="2800" dirty="0">
                <a:latin typeface="Calibri" panose="020F0502020204030204" pitchFamily="34" charset="0"/>
              </a:rPr>
            </a:br>
            <a:r>
              <a:rPr lang="de-DE" altLang="de-DE" sz="2800" dirty="0">
                <a:latin typeface="Calibri" panose="020F0502020204030204" pitchFamily="34" charset="0"/>
              </a:rPr>
              <a:t>Heiligen Schrift, solange wir nicht Kritik üben an uns                                               selber.“                                                  </a:t>
            </a:r>
          </a:p>
        </p:txBody>
      </p:sp>
    </p:spTree>
    <p:extLst>
      <p:ext uri="{BB962C8B-B14F-4D97-AF65-F5344CB8AC3E}">
        <p14:creationId xmlns:p14="http://schemas.microsoft.com/office/powerpoint/2010/main" val="23783539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idx="4294967295"/>
          </p:nvPr>
        </p:nvSpPr>
        <p:spPr>
          <a:xfrm>
            <a:off x="574675" y="2060575"/>
            <a:ext cx="8569325" cy="3600450"/>
          </a:xfrm>
          <a:ln/>
          <a:extLst>
            <a:ext uri="{91240B29-F687-4F45-9708-019B960494DF}">
              <a14:hiddenLine xmlns:a14="http://schemas.microsoft.com/office/drawing/2010/main" w="9525" cap="flat">
                <a:solidFill>
                  <a:srgbClr val="808080"/>
                </a:solidFill>
                <a:round/>
                <a:headEnd/>
                <a:tailEnd/>
              </a14:hiddenLine>
            </a:ext>
          </a:extLst>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3200">
                <a:latin typeface="Verdana" panose="020B0604030504040204" pitchFamily="34" charset="0"/>
              </a:rPr>
              <a:t>„Er wird mir nicht leicht…</a:t>
            </a:r>
            <a:br>
              <a:rPr lang="de-DE" altLang="de-DE" sz="3200">
                <a:latin typeface="Verdana" panose="020B0604030504040204" pitchFamily="34" charset="0"/>
              </a:rPr>
            </a:br>
            <a:r>
              <a:rPr lang="de-DE" altLang="de-DE" sz="3200">
                <a:latin typeface="Verdana" panose="020B0604030504040204" pitchFamily="34" charset="0"/>
              </a:rPr>
              <a:t>Wenn aber das Evangelium angegriffen wird, gerät mein Blut in Wallung. Nicht weil ich besser bin als andere Leute. Im Gegenteil: weil ich armes, sündhaftes Menschenkind nichts so blutnötig habe wie das Evangelium!“</a:t>
            </a:r>
          </a:p>
        </p:txBody>
      </p:sp>
      <p:sp>
        <p:nvSpPr>
          <p:cNvPr id="143363" name="Text Box 3"/>
          <p:cNvSpPr txBox="1">
            <a:spLocks noChangeArrowheads="1"/>
          </p:cNvSpPr>
          <p:nvPr/>
        </p:nvSpPr>
        <p:spPr bwMode="auto">
          <a:xfrm>
            <a:off x="827088" y="476250"/>
            <a:ext cx="7559675"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500"/>
              </a:spcBef>
              <a:buClrTx/>
              <a:buFontTx/>
              <a:buNone/>
            </a:pPr>
            <a:r>
              <a:rPr lang="de-DE" altLang="de-DE" sz="4000" b="1">
                <a:solidFill>
                  <a:srgbClr val="FFFF00"/>
                </a:solidFill>
                <a:latin typeface="Calibri" panose="020F0502020204030204" pitchFamily="34" charset="0"/>
              </a:rPr>
              <a:t>               Ja, warum Kampf?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52225" name="Text Box 1"/>
          <p:cNvSpPr txBox="1">
            <a:spLocks noChangeArrowheads="1"/>
          </p:cNvSpPr>
          <p:nvPr/>
        </p:nvSpPr>
        <p:spPr bwMode="auto">
          <a:xfrm>
            <a:off x="395288" y="260350"/>
            <a:ext cx="4608512"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000"/>
              </a:spcBef>
              <a:buClrTx/>
              <a:buFontTx/>
              <a:buNone/>
            </a:pPr>
            <a:r>
              <a:rPr lang="de-DE" altLang="de-DE" sz="3200" b="1">
                <a:latin typeface="Calibri" panose="020F0502020204030204" pitchFamily="34" charset="0"/>
              </a:rPr>
              <a:t>Siegen, Nikolaikirche</a:t>
            </a:r>
          </a:p>
        </p:txBody>
      </p:sp>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7463" y="0"/>
            <a:ext cx="404653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79500"/>
            <a:ext cx="5080000" cy="5778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53249" name="Text Box 1"/>
          <p:cNvSpPr txBox="1">
            <a:spLocks noChangeArrowheads="1"/>
          </p:cNvSpPr>
          <p:nvPr/>
        </p:nvSpPr>
        <p:spPr bwMode="auto">
          <a:xfrm>
            <a:off x="4140200" y="1628775"/>
            <a:ext cx="4752975" cy="430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000"/>
              </a:spcBef>
              <a:buClrTx/>
              <a:buFontTx/>
              <a:buNone/>
            </a:pPr>
            <a:r>
              <a:rPr lang="de-DE" altLang="de-DE" sz="3600" b="1">
                <a:latin typeface="Calibri" panose="020F0502020204030204" pitchFamily="34" charset="0"/>
              </a:rPr>
              <a:t>5. Mose 30, 19:</a:t>
            </a:r>
          </a:p>
          <a:p>
            <a:pPr>
              <a:spcBef>
                <a:spcPts val="2000"/>
              </a:spcBef>
              <a:buClrTx/>
              <a:buFontTx/>
              <a:buNone/>
            </a:pPr>
            <a:r>
              <a:rPr lang="de-DE" altLang="de-DE" sz="3200" b="1"/>
              <a:t>Ich nehme Himmel und Erde heute über euch zu Zeugen: ich habe euch Leben und Tod, Segen und Fluch vorgelegt, daß du das Leben erwählest.</a:t>
            </a:r>
            <a:r>
              <a:rPr lang="de-DE" altLang="de-DE" sz="3200"/>
              <a:t> </a:t>
            </a:r>
          </a:p>
        </p:txBody>
      </p:sp>
      <p:sp>
        <p:nvSpPr>
          <p:cNvPr id="53250" name="Text Box 2"/>
          <p:cNvSpPr txBox="1">
            <a:spLocks noChangeArrowheads="1"/>
          </p:cNvSpPr>
          <p:nvPr/>
        </p:nvSpPr>
        <p:spPr bwMode="auto">
          <a:xfrm>
            <a:off x="539750" y="404813"/>
            <a:ext cx="8066088"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600" b="1">
                <a:solidFill>
                  <a:srgbClr val="FFFF00"/>
                </a:solidFill>
                <a:latin typeface="Calibri" panose="020F0502020204030204" pitchFamily="34" charset="0"/>
              </a:rPr>
              <a:t>1. März 1885: Abschiedspredigt in Siegen</a:t>
            </a:r>
          </a:p>
        </p:txBody>
      </p:sp>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341438"/>
            <a:ext cx="3738562" cy="5327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54273" name="Rectangle 1"/>
          <p:cNvSpPr>
            <a:spLocks noGrp="1" noChangeArrowheads="1"/>
          </p:cNvSpPr>
          <p:nvPr>
            <p:ph type="title" idx="4294967295"/>
          </p:nvPr>
        </p:nvSpPr>
        <p:spPr>
          <a:xfrm>
            <a:off x="0" y="3068638"/>
            <a:ext cx="8208963" cy="719137"/>
          </a:xfrm>
          <a:ln/>
          <a:extLst>
            <a:ext uri="{91240B29-F687-4F45-9708-019B960494DF}">
              <a14:hiddenLine xmlns:a14="http://schemas.microsoft.com/office/drawing/2010/main" w="9525" cap="flat">
                <a:solidFill>
                  <a:srgbClr val="808080"/>
                </a:solidFill>
                <a:round/>
                <a:headEnd/>
                <a:tailEnd/>
              </a14:hiddenLine>
            </a:ext>
          </a:extLst>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solidFill>
                  <a:srgbClr val="FFFFCC"/>
                </a:solidFill>
                <a:latin typeface="Calibri" panose="020F0502020204030204" pitchFamily="34" charset="0"/>
              </a:rPr>
              <a:t>Erste Gnadauer Morgenandacht am 23. Mai 1888 von J. Dammann</a:t>
            </a:r>
            <a:br>
              <a:rPr lang="de-DE" altLang="de-DE" sz="2000">
                <a:solidFill>
                  <a:srgbClr val="FFFFCC"/>
                </a:solidFill>
                <a:latin typeface="Calibri" panose="020F0502020204030204" pitchFamily="34" charset="0"/>
              </a:rPr>
            </a:br>
            <a:r>
              <a:rPr lang="de-DE" altLang="de-DE" sz="2000">
                <a:solidFill>
                  <a:srgbClr val="FFFFCC"/>
                </a:solidFill>
                <a:latin typeface="Calibri" panose="020F0502020204030204" pitchFamily="34" charset="0"/>
              </a:rPr>
              <a:t/>
            </a:r>
            <a:br>
              <a:rPr lang="de-DE" altLang="de-DE" sz="2000">
                <a:solidFill>
                  <a:srgbClr val="FFFFCC"/>
                </a:solidFill>
                <a:latin typeface="Calibri" panose="020F0502020204030204" pitchFamily="34" charset="0"/>
              </a:rPr>
            </a:br>
            <a:r>
              <a:rPr lang="de-DE" altLang="de-DE" sz="2800"/>
              <a:t>Die Liebe ist erfinderisch, die Liebe Christi soll uns erfinderisch machen. Laßt uns bedenken, was es heißt: Verloren in die Ewigkeiten der Ewigkeiten jede Seele, die ohne einen Heiland stirbt! Wie ist die Welt so geschäftig auf allen Gebieten der Künste und Wissenschaften, der Gewerbe, der Industrie und des Handels! Ich komme von Essen. Da fallen nieder die Hämmer, da treiben sich um die Räder, da rauchen die Schlote, da laufen und brausen die Maschinen. Und das alles um irdischen Gewinn. Aber wie viele lassen sich treiben, daß Menschenseelen für Christus gewonnen werden?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55297" name="Text Box 1"/>
          <p:cNvSpPr txBox="1">
            <a:spLocks noChangeArrowheads="1"/>
          </p:cNvSpPr>
          <p:nvPr/>
        </p:nvSpPr>
        <p:spPr bwMode="auto">
          <a:xfrm>
            <a:off x="574675" y="1323975"/>
            <a:ext cx="7777163" cy="763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9125" algn="l"/>
                <a:tab pos="10779125" algn="l"/>
                <a:tab pos="10780713" algn="l"/>
              </a:tabLst>
              <a:defRPr>
                <a:solidFill>
                  <a:srgbClr val="FFFFFF"/>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9125" algn="l"/>
                <a:tab pos="10779125" algn="l"/>
                <a:tab pos="10780713" algn="l"/>
              </a:tabLst>
              <a:defRPr>
                <a:solidFill>
                  <a:srgbClr val="FFFFFF"/>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9125" algn="l"/>
                <a:tab pos="10779125" algn="l"/>
                <a:tab pos="10780713" algn="l"/>
              </a:tabLst>
              <a:defRPr>
                <a:solidFill>
                  <a:srgbClr val="FFFFFF"/>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9125" algn="l"/>
                <a:tab pos="10779125" algn="l"/>
                <a:tab pos="10780713" algn="l"/>
              </a:tabLst>
              <a:defRPr>
                <a:solidFill>
                  <a:srgbClr val="FFFFFF"/>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9125" algn="l"/>
                <a:tab pos="10779125" algn="l"/>
                <a:tab pos="1078071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9125" algn="l"/>
                <a:tab pos="10779125" algn="l"/>
                <a:tab pos="1078071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9125" algn="l"/>
                <a:tab pos="10779125" algn="l"/>
                <a:tab pos="1078071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9125" algn="l"/>
                <a:tab pos="10779125" algn="l"/>
                <a:tab pos="1078071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9125" algn="l"/>
                <a:tab pos="10779125" algn="l"/>
                <a:tab pos="1078071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600" b="1">
                <a:latin typeface="Calibri" panose="020F0502020204030204" pitchFamily="34" charset="0"/>
              </a:rPr>
              <a:t> 		            </a:t>
            </a:r>
            <a:r>
              <a:rPr lang="de-DE" altLang="de-DE" sz="4400" b="1">
                <a:latin typeface="Calibri" panose="020F0502020204030204" pitchFamily="34" charset="0"/>
              </a:rPr>
              <a:t>Freunde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56321" name="Text Box 1"/>
          <p:cNvSpPr txBox="1">
            <a:spLocks noChangeArrowheads="1"/>
          </p:cNvSpPr>
          <p:nvPr/>
        </p:nvSpPr>
        <p:spPr bwMode="auto">
          <a:xfrm>
            <a:off x="323850" y="2060575"/>
            <a:ext cx="3384550" cy="231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600" b="1">
                <a:latin typeface="Calibri" panose="020F0502020204030204" pitchFamily="34" charset="0"/>
              </a:rPr>
              <a:t>Julius Dammann</a:t>
            </a:r>
          </a:p>
          <a:p>
            <a:pPr>
              <a:spcBef>
                <a:spcPts val="2250"/>
              </a:spcBef>
              <a:buClrTx/>
              <a:buFontTx/>
              <a:buNone/>
            </a:pPr>
            <a:r>
              <a:rPr lang="de-DE" altLang="de-DE" sz="3600" b="1">
                <a:latin typeface="Calibri" panose="020F0502020204030204" pitchFamily="34" charset="0"/>
              </a:rPr>
              <a:t>und</a:t>
            </a:r>
          </a:p>
          <a:p>
            <a:pPr>
              <a:spcBef>
                <a:spcPts val="2250"/>
              </a:spcBef>
              <a:buClrTx/>
              <a:buFontTx/>
              <a:buNone/>
            </a:pPr>
            <a:r>
              <a:rPr lang="de-DE" altLang="de-DE" sz="3600" b="1">
                <a:latin typeface="Calibri" panose="020F0502020204030204" pitchFamily="34" charset="0"/>
              </a:rPr>
              <a:t>S.C. Crutcher</a:t>
            </a:r>
          </a:p>
        </p:txBody>
      </p:sp>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0"/>
            <a:ext cx="4408488"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57345" name="Text Box 1"/>
          <p:cNvSpPr txBox="1">
            <a:spLocks noChangeArrowheads="1"/>
          </p:cNvSpPr>
          <p:nvPr/>
        </p:nvSpPr>
        <p:spPr bwMode="auto">
          <a:xfrm>
            <a:off x="539750" y="2133600"/>
            <a:ext cx="3384550" cy="1290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600" b="1">
                <a:latin typeface="Calibri" panose="020F0502020204030204" pitchFamily="34" charset="0"/>
              </a:rPr>
              <a:t>Elias Schrenk</a:t>
            </a:r>
          </a:p>
          <a:p>
            <a:pPr>
              <a:spcBef>
                <a:spcPts val="1750"/>
              </a:spcBef>
              <a:buClrTx/>
              <a:buFontTx/>
              <a:buNone/>
            </a:pPr>
            <a:r>
              <a:rPr lang="de-DE" altLang="de-DE" sz="2800" b="1">
                <a:latin typeface="Calibri" panose="020F0502020204030204" pitchFamily="34" charset="0"/>
              </a:rPr>
              <a:t>(1831 – 1913)</a:t>
            </a:r>
          </a:p>
        </p:txBody>
      </p:sp>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0"/>
            <a:ext cx="44735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0" y="6278563"/>
            <a:ext cx="9144000"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000"/>
              </a:spcBef>
              <a:buClrTx/>
              <a:buFontTx/>
              <a:buNone/>
            </a:pPr>
            <a:r>
              <a:rPr lang="de-DE" altLang="de-DE">
                <a:latin typeface="Garamond" panose="02020404030301010803" pitchFamily="18" charset="0"/>
              </a:rPr>
              <a:t>        </a:t>
            </a:r>
            <a:r>
              <a:rPr lang="de-DE" altLang="de-DE" sz="3200" b="1">
                <a:latin typeface="Calibri" panose="020F0502020204030204" pitchFamily="34" charset="0"/>
              </a:rPr>
              <a:t>Sein Geburtsort: Blick auf die Warburger Altstadt</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0"/>
            <a:ext cx="8388350" cy="6291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58369" name="Text Box 1"/>
          <p:cNvSpPr txBox="1">
            <a:spLocks noChangeArrowheads="1"/>
          </p:cNvSpPr>
          <p:nvPr/>
        </p:nvSpPr>
        <p:spPr bwMode="auto">
          <a:xfrm>
            <a:off x="323850" y="260350"/>
            <a:ext cx="4535488" cy="6396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600" b="1">
                <a:latin typeface="Calibri" panose="020F0502020204030204" pitchFamily="34" charset="0"/>
              </a:rPr>
              <a:t>Samuel Keller</a:t>
            </a:r>
          </a:p>
          <a:p>
            <a:pPr>
              <a:spcBef>
                <a:spcPts val="1750"/>
              </a:spcBef>
              <a:buClrTx/>
              <a:buFontTx/>
              <a:buNone/>
            </a:pPr>
            <a:r>
              <a:rPr lang="de-DE" altLang="de-DE" sz="2800" b="1">
                <a:latin typeface="Calibri" panose="020F0502020204030204" pitchFamily="34" charset="0"/>
              </a:rPr>
              <a:t>(1856 – 1924)</a:t>
            </a:r>
          </a:p>
          <a:p>
            <a:pPr>
              <a:spcBef>
                <a:spcPts val="1750"/>
              </a:spcBef>
              <a:buClrTx/>
              <a:buFontTx/>
              <a:buNone/>
            </a:pPr>
            <a:endParaRPr lang="de-DE" altLang="de-DE" sz="900" b="1">
              <a:latin typeface="Calibri" panose="020F0502020204030204" pitchFamily="34" charset="0"/>
            </a:endParaRPr>
          </a:p>
          <a:p>
            <a:pPr>
              <a:buClrTx/>
              <a:buFontTx/>
              <a:buNone/>
            </a:pPr>
            <a:r>
              <a:rPr lang="de-DE" altLang="de-DE" sz="2400" b="1"/>
              <a:t>war Pastor in Grunau, wo er zur Bekehrung kam. </a:t>
            </a:r>
          </a:p>
          <a:p>
            <a:pPr>
              <a:buClrTx/>
              <a:buFontTx/>
              <a:buNone/>
            </a:pPr>
            <a:r>
              <a:rPr lang="de-DE" altLang="de-DE" sz="2400" b="1"/>
              <a:t>In seiner zweiten Gemeinde auf Krim entstand durch seine Predigt eine Erweckung.</a:t>
            </a:r>
            <a:br>
              <a:rPr lang="de-DE" altLang="de-DE" sz="2400" b="1"/>
            </a:br>
            <a:r>
              <a:rPr lang="de-DE" altLang="de-DE" sz="2400" b="1"/>
              <a:t>1891 nahm er ein Amt in Düsseldorf an, das er nach 7 Jahren niederlegte, um anschließend</a:t>
            </a:r>
            <a:br>
              <a:rPr lang="de-DE" altLang="de-DE" sz="2400" b="1"/>
            </a:br>
            <a:r>
              <a:rPr lang="de-DE" altLang="de-DE" sz="2400" b="1"/>
              <a:t>als freier Evangelist das biblische Evangelium zu verkündigen</a:t>
            </a:r>
          </a:p>
        </p:txBody>
      </p:sp>
      <p:pic>
        <p:nvPicPr>
          <p:cNvPr id="58372" name="Picture 4" descr="Samuel-Keller-lesekamm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916113"/>
            <a:ext cx="3900487" cy="45354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59393" name="Text Box 1"/>
          <p:cNvSpPr txBox="1">
            <a:spLocks noChangeArrowheads="1"/>
          </p:cNvSpPr>
          <p:nvPr/>
        </p:nvSpPr>
        <p:spPr bwMode="auto">
          <a:xfrm>
            <a:off x="323850" y="2060575"/>
            <a:ext cx="3384550" cy="174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600" b="1">
                <a:latin typeface="Calibri" panose="020F0502020204030204" pitchFamily="34" charset="0"/>
              </a:rPr>
              <a:t>Theodor Christlieb</a:t>
            </a:r>
          </a:p>
          <a:p>
            <a:pPr>
              <a:spcBef>
                <a:spcPts val="1500"/>
              </a:spcBef>
              <a:buClrTx/>
              <a:buFontTx/>
              <a:buNone/>
            </a:pPr>
            <a:r>
              <a:rPr lang="de-DE" altLang="de-DE" sz="2400" b="1">
                <a:latin typeface="Calibri" panose="020F0502020204030204" pitchFamily="34" charset="0"/>
              </a:rPr>
              <a:t>(1833-1889)</a:t>
            </a:r>
          </a:p>
        </p:txBody>
      </p:sp>
      <p:pic>
        <p:nvPicPr>
          <p:cNvPr id="593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2138" y="188913"/>
            <a:ext cx="5832475" cy="5808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5" name="Text Box 3"/>
          <p:cNvSpPr txBox="1">
            <a:spLocks noChangeArrowheads="1"/>
          </p:cNvSpPr>
          <p:nvPr/>
        </p:nvSpPr>
        <p:spPr bwMode="auto">
          <a:xfrm>
            <a:off x="323850" y="6021388"/>
            <a:ext cx="84963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1500"/>
              </a:spcBef>
              <a:buClrTx/>
              <a:buFontTx/>
              <a:buNone/>
            </a:pPr>
            <a:r>
              <a:rPr lang="de-DE" altLang="de-DE" sz="2400" b="1" i="1">
                <a:solidFill>
                  <a:srgbClr val="FFFF00"/>
                </a:solidFill>
                <a:latin typeface="Garamond" panose="02020404030301010803" pitchFamily="18" charset="0"/>
              </a:rPr>
              <a:t>„Mein Name ist Christlieb, und das soll auch mein Programm sein, denn Christum lieben ist besser als alles Wissen.“</a:t>
            </a:r>
            <a:r>
              <a:rPr lang="de-DE" altLang="de-DE" sz="2400" b="1">
                <a:solidFill>
                  <a:srgbClr val="FFFF00"/>
                </a:solidFill>
                <a:latin typeface="Garamond" panose="02020404030301010803" pitchFamily="18" charset="0"/>
              </a:rPr>
              <a:t>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0" y="1989138"/>
            <a:ext cx="8280400" cy="3600450"/>
          </a:xfrm>
          <a:ln/>
          <a:extLst>
            <a:ext uri="{91240B29-F687-4F45-9708-019B960494DF}">
              <a14:hiddenLine xmlns:a14="http://schemas.microsoft.com/office/drawing/2010/main" w="9525" cap="flat">
                <a:solidFill>
                  <a:srgbClr val="808080"/>
                </a:solidFill>
                <a:round/>
                <a:headEnd/>
                <a:tailEnd/>
              </a14:hiddenLine>
            </a:ext>
          </a:extLst>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3600">
                <a:latin typeface="Calibri" panose="020F0502020204030204" pitchFamily="34" charset="0"/>
              </a:rPr>
              <a:t>Mag auch die Liebe brennen</a:t>
            </a:r>
            <a:br>
              <a:rPr lang="de-DE" altLang="de-DE" sz="3600">
                <a:latin typeface="Calibri" panose="020F0502020204030204" pitchFamily="34" charset="0"/>
              </a:rPr>
            </a:br>
            <a:r>
              <a:rPr lang="de-DE" altLang="de-DE" sz="3600">
                <a:latin typeface="Calibri" panose="020F0502020204030204" pitchFamily="34" charset="0"/>
              </a:rPr>
              <a:t>hier ist kein ew‘ger Bund,</a:t>
            </a:r>
            <a:br>
              <a:rPr lang="de-DE" altLang="de-DE" sz="3600">
                <a:latin typeface="Calibri" panose="020F0502020204030204" pitchFamily="34" charset="0"/>
              </a:rPr>
            </a:br>
            <a:r>
              <a:rPr lang="de-DE" altLang="de-DE" sz="3600">
                <a:latin typeface="Calibri" panose="020F0502020204030204" pitchFamily="34" charset="0"/>
              </a:rPr>
              <a:t>und alles muß sich trennen,</a:t>
            </a:r>
            <a:br>
              <a:rPr lang="de-DE" altLang="de-DE" sz="3600">
                <a:latin typeface="Calibri" panose="020F0502020204030204" pitchFamily="34" charset="0"/>
              </a:rPr>
            </a:br>
            <a:r>
              <a:rPr lang="de-DE" altLang="de-DE" sz="3600">
                <a:latin typeface="Calibri" panose="020F0502020204030204" pitchFamily="34" charset="0"/>
              </a:rPr>
              <a:t>bald kommt die letzte Stund;</a:t>
            </a:r>
            <a:br>
              <a:rPr lang="de-DE" altLang="de-DE" sz="3600">
                <a:latin typeface="Calibri" panose="020F0502020204030204" pitchFamily="34" charset="0"/>
              </a:rPr>
            </a:br>
            <a:r>
              <a:rPr lang="de-DE" altLang="de-DE" sz="3600">
                <a:latin typeface="Calibri" panose="020F0502020204030204" pitchFamily="34" charset="0"/>
              </a:rPr>
              <a:t/>
            </a:r>
            <a:br>
              <a:rPr lang="de-DE" altLang="de-DE" sz="3600">
                <a:latin typeface="Calibri" panose="020F0502020204030204" pitchFamily="34" charset="0"/>
              </a:rPr>
            </a:br>
            <a:r>
              <a:rPr lang="de-DE" altLang="de-DE" sz="3600">
                <a:latin typeface="Calibri" panose="020F0502020204030204" pitchFamily="34" charset="0"/>
              </a:rPr>
              <a:t>Doch soll‘s mich gar nicht grämen</a:t>
            </a:r>
            <a:br>
              <a:rPr lang="de-DE" altLang="de-DE" sz="3600">
                <a:latin typeface="Calibri" panose="020F0502020204030204" pitchFamily="34" charset="0"/>
              </a:rPr>
            </a:br>
            <a:r>
              <a:rPr lang="de-DE" altLang="de-DE" sz="3600">
                <a:latin typeface="Calibri" panose="020F0502020204030204" pitchFamily="34" charset="0"/>
              </a:rPr>
              <a:t>ich will zu dieser Frist</a:t>
            </a:r>
            <a:br>
              <a:rPr lang="de-DE" altLang="de-DE" sz="3600">
                <a:latin typeface="Calibri" panose="020F0502020204030204" pitchFamily="34" charset="0"/>
              </a:rPr>
            </a:br>
            <a:r>
              <a:rPr lang="de-DE" altLang="de-DE" sz="3600">
                <a:latin typeface="Calibri" panose="020F0502020204030204" pitchFamily="34" charset="0"/>
              </a:rPr>
              <a:t>von allen Abschied nehmen</a:t>
            </a:r>
            <a:br>
              <a:rPr lang="de-DE" altLang="de-DE" sz="3600">
                <a:latin typeface="Calibri" panose="020F0502020204030204" pitchFamily="34" charset="0"/>
              </a:rPr>
            </a:br>
            <a:r>
              <a:rPr lang="de-DE" altLang="de-DE" sz="3600">
                <a:latin typeface="Calibri" panose="020F0502020204030204" pitchFamily="34" charset="0"/>
              </a:rPr>
              <a:t>Nur nicht von dir, Herr Christ.</a:t>
            </a:r>
          </a:p>
        </p:txBody>
      </p:sp>
      <p:sp>
        <p:nvSpPr>
          <p:cNvPr id="60418" name="Text Box 2"/>
          <p:cNvSpPr txBox="1">
            <a:spLocks noChangeArrowheads="1"/>
          </p:cNvSpPr>
          <p:nvPr/>
        </p:nvSpPr>
        <p:spPr bwMode="auto">
          <a:xfrm>
            <a:off x="1042988" y="260350"/>
            <a:ext cx="6697662"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500"/>
              </a:spcBef>
              <a:buClrTx/>
              <a:buFontTx/>
              <a:buNone/>
            </a:pPr>
            <a:r>
              <a:rPr lang="de-DE" altLang="de-DE" sz="4000" b="1">
                <a:solidFill>
                  <a:srgbClr val="FFFF00"/>
                </a:solidFill>
                <a:latin typeface="Calibri" panose="020F0502020204030204" pitchFamily="34" charset="0"/>
              </a:rPr>
              <a:t>       Zu Christliebs Heimgang</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61441" name="Text Box 1"/>
          <p:cNvSpPr txBox="1">
            <a:spLocks noChangeArrowheads="1"/>
          </p:cNvSpPr>
          <p:nvPr/>
        </p:nvSpPr>
        <p:spPr bwMode="auto">
          <a:xfrm>
            <a:off x="3311525" y="3240088"/>
            <a:ext cx="4752975"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000"/>
              </a:spcBef>
              <a:buClrTx/>
              <a:buFontTx/>
              <a:buNone/>
            </a:pPr>
            <a:r>
              <a:rPr lang="de-DE" altLang="de-DE" sz="3600" b="1">
                <a:latin typeface="Calibri" panose="020F0502020204030204" pitchFamily="34" charset="0"/>
              </a:rPr>
              <a:t>1885 bis 1897</a:t>
            </a:r>
          </a:p>
        </p:txBody>
      </p:sp>
      <p:sp>
        <p:nvSpPr>
          <p:cNvPr id="61442" name="Text Box 2"/>
          <p:cNvSpPr txBox="1">
            <a:spLocks noChangeArrowheads="1"/>
          </p:cNvSpPr>
          <p:nvPr/>
        </p:nvSpPr>
        <p:spPr bwMode="auto">
          <a:xfrm>
            <a:off x="719138" y="1152525"/>
            <a:ext cx="7777162"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9125" algn="l"/>
                <a:tab pos="10779125" algn="l"/>
                <a:tab pos="10780713" algn="l"/>
              </a:tabLst>
              <a:defRPr>
                <a:solidFill>
                  <a:srgbClr val="FFFFFF"/>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9125" algn="l"/>
                <a:tab pos="10779125" algn="l"/>
                <a:tab pos="10780713" algn="l"/>
              </a:tabLst>
              <a:defRPr>
                <a:solidFill>
                  <a:srgbClr val="FFFFFF"/>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9125" algn="l"/>
                <a:tab pos="10779125" algn="l"/>
                <a:tab pos="10780713" algn="l"/>
              </a:tabLst>
              <a:defRPr>
                <a:solidFill>
                  <a:srgbClr val="FFFFFF"/>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9125" algn="l"/>
                <a:tab pos="10779125" algn="l"/>
                <a:tab pos="10780713" algn="l"/>
              </a:tabLst>
              <a:defRPr>
                <a:solidFill>
                  <a:srgbClr val="FFFFFF"/>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9125" algn="l"/>
                <a:tab pos="10779125" algn="l"/>
                <a:tab pos="1078071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9125" algn="l"/>
                <a:tab pos="10779125" algn="l"/>
                <a:tab pos="1078071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9125" algn="l"/>
                <a:tab pos="10779125" algn="l"/>
                <a:tab pos="1078071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9125" algn="l"/>
                <a:tab pos="10779125" algn="l"/>
                <a:tab pos="1078071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5100" algn="l"/>
                <a:tab pos="10779125" algn="l"/>
                <a:tab pos="10779125" algn="l"/>
                <a:tab pos="1078071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600" b="1">
                <a:latin typeface="Calibri" panose="020F0502020204030204" pitchFamily="34" charset="0"/>
              </a:rPr>
              <a:t> 		     Die Essener Zeit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62465" name="Text Box 1"/>
          <p:cNvSpPr txBox="1">
            <a:spLocks noChangeArrowheads="1"/>
          </p:cNvSpPr>
          <p:nvPr/>
        </p:nvSpPr>
        <p:spPr bwMode="auto">
          <a:xfrm>
            <a:off x="755650" y="34925"/>
            <a:ext cx="7885113" cy="1476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600" b="1" dirty="0">
                <a:latin typeface="Calibri" panose="020F0502020204030204" pitchFamily="34" charset="0"/>
              </a:rPr>
              <a:t>Evangelisches Lehrerinnen-Seminar</a:t>
            </a:r>
          </a:p>
          <a:p>
            <a:pPr>
              <a:spcBef>
                <a:spcPts val="2250"/>
              </a:spcBef>
              <a:buClrTx/>
              <a:buFontTx/>
              <a:buNone/>
            </a:pPr>
            <a:r>
              <a:rPr lang="de-DE" altLang="de-DE" sz="3600" b="1" dirty="0" err="1">
                <a:latin typeface="Calibri" panose="020F0502020204030204" pitchFamily="34" charset="0"/>
              </a:rPr>
              <a:t>Droyßig</a:t>
            </a:r>
            <a:r>
              <a:rPr lang="de-DE" altLang="de-DE" sz="3600" b="1" dirty="0">
                <a:latin typeface="Calibri" panose="020F0502020204030204" pitchFamily="34" charset="0"/>
              </a:rPr>
              <a:t>/Burgenlandkreis</a:t>
            </a:r>
          </a:p>
        </p:txBody>
      </p:sp>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163" y="1584325"/>
            <a:ext cx="7991475" cy="5273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63489" name="Text Box 1"/>
          <p:cNvSpPr txBox="1">
            <a:spLocks noChangeArrowheads="1"/>
          </p:cNvSpPr>
          <p:nvPr/>
        </p:nvSpPr>
        <p:spPr bwMode="auto">
          <a:xfrm>
            <a:off x="755650" y="34925"/>
            <a:ext cx="7885113"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600" b="1">
                <a:latin typeface="Calibri" panose="020F0502020204030204" pitchFamily="34" charset="0"/>
              </a:rPr>
              <a:t>            Segeroth-Friedhof in Essen</a:t>
            </a:r>
          </a:p>
        </p:txBody>
      </p:sp>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2163"/>
            <a:ext cx="9144000" cy="6045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p:cNvSpPr txBox="1">
            <a:spLocks noChangeArrowheads="1"/>
          </p:cNvSpPr>
          <p:nvPr/>
        </p:nvSpPr>
        <p:spPr bwMode="auto">
          <a:xfrm>
            <a:off x="215900" y="6497638"/>
            <a:ext cx="6119813"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buClrTx/>
              <a:buFontTx/>
              <a:buNone/>
            </a:pPr>
            <a:r>
              <a:rPr lang="de-DE" altLang="de-DE" sz="1200"/>
              <a:t>Bild: Andreas Lischka, flickr  (CC BY 2.0)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64513" name="Text Box 1"/>
          <p:cNvSpPr txBox="1">
            <a:spLocks noChangeArrowheads="1"/>
          </p:cNvSpPr>
          <p:nvPr/>
        </p:nvSpPr>
        <p:spPr bwMode="auto">
          <a:xfrm>
            <a:off x="539750" y="1844675"/>
            <a:ext cx="2844800" cy="424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600" b="1">
                <a:latin typeface="Calibri" panose="020F0502020204030204" pitchFamily="34" charset="0"/>
              </a:rPr>
              <a:t>Kreuzeskirche</a:t>
            </a:r>
          </a:p>
          <a:p>
            <a:pPr>
              <a:spcBef>
                <a:spcPts val="2250"/>
              </a:spcBef>
              <a:buClrTx/>
              <a:buFontTx/>
              <a:buNone/>
            </a:pPr>
            <a:r>
              <a:rPr lang="de-DE" altLang="de-DE" sz="3600" b="1">
                <a:latin typeface="Calibri" panose="020F0502020204030204" pitchFamily="34" charset="0"/>
              </a:rPr>
              <a:t>Essen-Stadtkern</a:t>
            </a:r>
          </a:p>
          <a:p>
            <a:pPr>
              <a:spcBef>
                <a:spcPts val="2250"/>
              </a:spcBef>
              <a:buClrTx/>
              <a:buFontTx/>
              <a:buNone/>
            </a:pPr>
            <a:endParaRPr lang="de-DE" altLang="de-DE" sz="3600" b="1">
              <a:latin typeface="Calibri" panose="020F0502020204030204" pitchFamily="34" charset="0"/>
            </a:endParaRPr>
          </a:p>
          <a:p>
            <a:pPr>
              <a:spcBef>
                <a:spcPts val="2250"/>
              </a:spcBef>
              <a:buClrTx/>
              <a:buFontTx/>
              <a:buNone/>
            </a:pPr>
            <a:r>
              <a:rPr lang="de-DE" altLang="de-DE" sz="3600" b="1">
                <a:latin typeface="Calibri" panose="020F0502020204030204" pitchFamily="34" charset="0"/>
              </a:rPr>
              <a:t>errichtet 1894-96</a:t>
            </a:r>
          </a:p>
        </p:txBody>
      </p:sp>
      <p:pic>
        <p:nvPicPr>
          <p:cNvPr id="645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6238" y="0"/>
            <a:ext cx="4957762"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516" name="Rectangle 4"/>
          <p:cNvSpPr>
            <a:spLocks noChangeArrowheads="1"/>
          </p:cNvSpPr>
          <p:nvPr/>
        </p:nvSpPr>
        <p:spPr bwMode="auto">
          <a:xfrm>
            <a:off x="4572000" y="6643688"/>
            <a:ext cx="4070350" cy="2143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800" b="1">
                <a:solidFill>
                  <a:srgbClr val="E5E5FF"/>
                </a:solidFill>
                <a:effectLst>
                  <a:outerShdw blurRad="38100" dist="38100" dir="2700000" algn="tl">
                    <a:srgbClr val="000000"/>
                  </a:outerShdw>
                </a:effectLst>
                <a:hlinkClick r:id="rId4"/>
              </a:rPr>
              <a:t>Kreuzeskirche</a:t>
            </a:r>
            <a:r>
              <a:rPr lang="en-US" altLang="de-DE" sz="800" b="1">
                <a:solidFill>
                  <a:srgbClr val="E5E5FF"/>
                </a:solidFill>
                <a:effectLst>
                  <a:outerShdw blurRad="38100" dist="38100" dir="2700000" algn="tl">
                    <a:srgbClr val="000000"/>
                  </a:outerShdw>
                </a:effectLst>
              </a:rPr>
              <a:t>, Essen-Stadtkern · Tuxyso · </a:t>
            </a:r>
            <a:r>
              <a:rPr lang="en-US" altLang="de-DE" sz="800" b="1">
                <a:solidFill>
                  <a:srgbClr val="E5E5FF"/>
                </a:solidFill>
                <a:effectLst>
                  <a:outerShdw blurRad="38100" dist="38100" dir="2700000" algn="tl">
                    <a:srgbClr val="000000"/>
                  </a:outerShdw>
                </a:effectLst>
                <a:hlinkClick r:id="rId5"/>
              </a:rPr>
              <a:t>CC BY-SA 3.0</a:t>
            </a:r>
            <a:r>
              <a:rPr lang="en-US" altLang="de-DE" sz="800" b="1">
                <a:solidFill>
                  <a:srgbClr val="E5E5FF"/>
                </a:solidFill>
                <a:effectLst>
                  <a:outerShdw blurRad="38100" dist="38100" dir="2700000" algn="tl">
                    <a:srgbClr val="000000"/>
                  </a:outerShdw>
                </a:effectLst>
              </a:rPr>
              <a:t> (Wikimedia Commons)</a:t>
            </a:r>
            <a:endParaRPr lang="de-DE" altLang="de-DE" sz="800" b="1">
              <a:solidFill>
                <a:srgbClr val="E5E5FF"/>
              </a:solidFill>
              <a:effectLst>
                <a:outerShdw blurRad="38100" dist="38100" dir="2700000" algn="tl">
                  <a:srgbClr val="000000"/>
                </a:outerShdw>
              </a:effectLst>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65537" name="Rectangle 1"/>
          <p:cNvSpPr>
            <a:spLocks noGrp="1" noChangeArrowheads="1"/>
          </p:cNvSpPr>
          <p:nvPr>
            <p:ph type="title" idx="4294967295"/>
          </p:nvPr>
        </p:nvSpPr>
        <p:spPr>
          <a:xfrm>
            <a:off x="0" y="2276475"/>
            <a:ext cx="3671888" cy="719138"/>
          </a:xfrm>
          <a:ln/>
          <a:extLst>
            <a:ext uri="{91240B29-F687-4F45-9708-019B960494DF}">
              <a14:hiddenLine xmlns:a14="http://schemas.microsoft.com/office/drawing/2010/main" w="9525" cap="flat">
                <a:solidFill>
                  <a:srgbClr val="808080"/>
                </a:solidFill>
                <a:round/>
                <a:headEnd/>
                <a:tailEnd/>
              </a14:hiddenLine>
            </a:ext>
          </a:extLst>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800">
                <a:latin typeface="Calibri" panose="020F0502020204030204" pitchFamily="34" charset="0"/>
              </a:rPr>
              <a:t>Monatsblatt</a:t>
            </a:r>
            <a:br>
              <a:rPr lang="de-DE" altLang="de-DE" sz="2800">
                <a:latin typeface="Calibri" panose="020F0502020204030204" pitchFamily="34" charset="0"/>
              </a:rPr>
            </a:br>
            <a:r>
              <a:rPr lang="de-DE" altLang="de-DE" sz="3600">
                <a:latin typeface="Calibri" panose="020F0502020204030204" pitchFamily="34" charset="0"/>
              </a:rPr>
              <a:t>Licht + Leben</a:t>
            </a:r>
            <a:br>
              <a:rPr lang="de-DE" altLang="de-DE" sz="3600">
                <a:latin typeface="Calibri" panose="020F0502020204030204" pitchFamily="34" charset="0"/>
              </a:rPr>
            </a:br>
            <a:endParaRPr lang="de-DE" altLang="de-DE" sz="3600">
              <a:latin typeface="Calibri" panose="020F0502020204030204" pitchFamily="34" charset="0"/>
            </a:endParaRPr>
          </a:p>
        </p:txBody>
      </p:sp>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538" y="0"/>
            <a:ext cx="4843462"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66561" name="Text Box 1"/>
          <p:cNvSpPr txBox="1">
            <a:spLocks noChangeArrowheads="1"/>
          </p:cNvSpPr>
          <p:nvPr/>
        </p:nvSpPr>
        <p:spPr bwMode="auto">
          <a:xfrm>
            <a:off x="3671888" y="2957513"/>
            <a:ext cx="4752975"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000"/>
              </a:spcBef>
              <a:buClrTx/>
              <a:buFontTx/>
              <a:buNone/>
            </a:pPr>
            <a:r>
              <a:rPr lang="de-DE" altLang="de-DE" sz="3600" b="1">
                <a:latin typeface="Calibri" panose="020F0502020204030204" pitchFamily="34" charset="0"/>
              </a:rPr>
              <a:t>1906/07</a:t>
            </a:r>
          </a:p>
        </p:txBody>
      </p:sp>
      <p:sp>
        <p:nvSpPr>
          <p:cNvPr id="66562" name="Text Box 2"/>
          <p:cNvSpPr txBox="1">
            <a:spLocks noChangeArrowheads="1"/>
          </p:cNvSpPr>
          <p:nvPr/>
        </p:nvSpPr>
        <p:spPr bwMode="auto">
          <a:xfrm>
            <a:off x="719138" y="1152525"/>
            <a:ext cx="7777162"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600" b="1">
                <a:latin typeface="Calibri" panose="020F0502020204030204" pitchFamily="34" charset="0"/>
              </a:rPr>
              <a:t>       Die Persienreise von Immanuel</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675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755650" y="1412875"/>
            <a:ext cx="7848600" cy="4519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000"/>
              </a:spcBef>
              <a:buClrTx/>
              <a:buFontTx/>
              <a:buChar char="•"/>
            </a:pPr>
            <a:r>
              <a:rPr lang="de-DE" altLang="de-DE" sz="3200" b="1">
                <a:latin typeface="Calibri" panose="020F0502020204030204" pitchFamily="34" charset="0"/>
              </a:rPr>
              <a:t> 	Die Mutter starb, als er 4 Wochen alt war</a:t>
            </a:r>
          </a:p>
          <a:p>
            <a:pPr>
              <a:spcBef>
                <a:spcPts val="2000"/>
              </a:spcBef>
              <a:buClrTx/>
              <a:buFontTx/>
              <a:buChar char="•"/>
            </a:pPr>
            <a:r>
              <a:rPr lang="de-DE" altLang="de-DE" sz="3200" b="1">
                <a:latin typeface="Calibri" panose="020F0502020204030204" pitchFamily="34" charset="0"/>
              </a:rPr>
              <a:t>  Er wächst auf mit Bruder, Schwester,   	Nachbarskindern</a:t>
            </a:r>
          </a:p>
          <a:p>
            <a:pPr>
              <a:spcBef>
                <a:spcPts val="2000"/>
              </a:spcBef>
              <a:buClrTx/>
              <a:buFontTx/>
              <a:buChar char="•"/>
            </a:pPr>
            <a:r>
              <a:rPr lang="de-DE" altLang="de-DE" sz="3200" b="1">
                <a:latin typeface="Calibri" panose="020F0502020204030204" pitchFamily="34" charset="0"/>
              </a:rPr>
              <a:t>  Der Vater war wenig zuhause</a:t>
            </a:r>
          </a:p>
          <a:p>
            <a:pPr>
              <a:spcBef>
                <a:spcPts val="2000"/>
              </a:spcBef>
              <a:buClrTx/>
              <a:buFontTx/>
              <a:buChar char="•"/>
            </a:pPr>
            <a:r>
              <a:rPr lang="de-DE" altLang="de-DE" sz="3200" b="1">
                <a:latin typeface="Calibri" panose="020F0502020204030204" pitchFamily="34" charset="0"/>
              </a:rPr>
              <a:t>  Eine neue Mutter kam ins Haus</a:t>
            </a:r>
          </a:p>
          <a:p>
            <a:pPr>
              <a:spcBef>
                <a:spcPts val="2000"/>
              </a:spcBef>
              <a:buClrTx/>
              <a:buFontTx/>
              <a:buChar char="•"/>
            </a:pPr>
            <a:r>
              <a:rPr lang="de-DE" altLang="de-DE" sz="3200" b="1">
                <a:latin typeface="Calibri" panose="020F0502020204030204" pitchFamily="34" charset="0"/>
              </a:rPr>
              <a:t>  Sie war katholisch, und die vier „neuen“ 	Geschwister wurden es auch</a:t>
            </a:r>
          </a:p>
        </p:txBody>
      </p:sp>
      <p:sp>
        <p:nvSpPr>
          <p:cNvPr id="145412" name="Text Box 4"/>
          <p:cNvSpPr txBox="1">
            <a:spLocks noChangeArrowheads="1"/>
          </p:cNvSpPr>
          <p:nvPr/>
        </p:nvSpPr>
        <p:spPr bwMode="auto">
          <a:xfrm>
            <a:off x="755650" y="404813"/>
            <a:ext cx="7777163"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600" b="1">
                <a:solidFill>
                  <a:srgbClr val="FFFF00"/>
                </a:solidFill>
                <a:latin typeface="Calibri" panose="020F0502020204030204" pitchFamily="34" charset="0"/>
              </a:rPr>
              <a:t>Kindheit und Jugend</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539750" y="1844675"/>
            <a:ext cx="2663825" cy="424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250"/>
              </a:spcBef>
              <a:buClrTx/>
              <a:buFontTx/>
              <a:buNone/>
            </a:pPr>
            <a:r>
              <a:rPr lang="de-DE" altLang="de-DE" sz="3600" b="1">
                <a:latin typeface="Calibri" panose="020F0502020204030204" pitchFamily="34" charset="0"/>
              </a:rPr>
              <a:t>Pauluskirche</a:t>
            </a:r>
          </a:p>
          <a:p>
            <a:pPr>
              <a:spcBef>
                <a:spcPts val="2250"/>
              </a:spcBef>
              <a:buClrTx/>
              <a:buFontTx/>
              <a:buNone/>
            </a:pPr>
            <a:r>
              <a:rPr lang="de-DE" altLang="de-DE" sz="3600" b="1">
                <a:latin typeface="Calibri" panose="020F0502020204030204" pitchFamily="34" charset="0"/>
              </a:rPr>
              <a:t>Essen-Stadtkern</a:t>
            </a:r>
          </a:p>
          <a:p>
            <a:pPr>
              <a:spcBef>
                <a:spcPts val="2250"/>
              </a:spcBef>
              <a:buClrTx/>
              <a:buFontTx/>
              <a:buNone/>
            </a:pPr>
            <a:endParaRPr lang="de-DE" altLang="de-DE" sz="3600" b="1">
              <a:latin typeface="Calibri" panose="020F0502020204030204" pitchFamily="34" charset="0"/>
            </a:endParaRPr>
          </a:p>
          <a:p>
            <a:pPr>
              <a:spcBef>
                <a:spcPts val="2250"/>
              </a:spcBef>
              <a:buClrTx/>
              <a:buFontTx/>
              <a:buNone/>
            </a:pPr>
            <a:r>
              <a:rPr lang="de-DE" altLang="de-DE" sz="3600" b="1">
                <a:latin typeface="Calibri" panose="020F0502020204030204" pitchFamily="34" charset="0"/>
              </a:rPr>
              <a:t>zerstört 1943/1944</a:t>
            </a:r>
          </a:p>
        </p:txBody>
      </p:sp>
      <p:sp>
        <p:nvSpPr>
          <p:cNvPr id="68611" name="Text Box 3"/>
          <p:cNvSpPr txBox="1">
            <a:spLocks noChangeArrowheads="1"/>
          </p:cNvSpPr>
          <p:nvPr/>
        </p:nvSpPr>
        <p:spPr bwMode="auto">
          <a:xfrm>
            <a:off x="539750" y="188913"/>
            <a:ext cx="7416800"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500"/>
              </a:spcBef>
              <a:buClrTx/>
              <a:buFontTx/>
              <a:buNone/>
            </a:pPr>
            <a:r>
              <a:rPr lang="de-DE" altLang="de-DE" sz="4000" b="1">
                <a:solidFill>
                  <a:srgbClr val="FFFF00"/>
                </a:solidFill>
                <a:latin typeface="Calibri" panose="020F0502020204030204" pitchFamily="34" charset="0"/>
              </a:rPr>
              <a:t>Dammanns letzte Fahrt (1908)</a:t>
            </a:r>
          </a:p>
        </p:txBody>
      </p:sp>
      <p:pic>
        <p:nvPicPr>
          <p:cNvPr id="68613" name="Picture 5" descr="Pauluskirche_Essen_Stadtke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1052513"/>
            <a:ext cx="4498975" cy="55451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69633" name="Rectangle 1"/>
          <p:cNvSpPr>
            <a:spLocks noGrp="1" noChangeArrowheads="1"/>
          </p:cNvSpPr>
          <p:nvPr>
            <p:ph type="title" idx="4294967295"/>
          </p:nvPr>
        </p:nvSpPr>
        <p:spPr>
          <a:xfrm>
            <a:off x="107504" y="1988840"/>
            <a:ext cx="8569325" cy="3600450"/>
          </a:xfrm>
          <a:ln/>
          <a:extLst>
            <a:ext uri="{91240B29-F687-4F45-9708-019B960494DF}">
              <a14:hiddenLine xmlns:a14="http://schemas.microsoft.com/office/drawing/2010/main" w="9525" cap="flat">
                <a:solidFill>
                  <a:srgbClr val="808080"/>
                </a:solidFill>
                <a:round/>
                <a:headEnd/>
                <a:tailEnd/>
              </a14:hiddenLine>
            </a:ext>
          </a:extLst>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400" dirty="0">
                <a:solidFill>
                  <a:srgbClr val="FFFF00"/>
                </a:solidFill>
                <a:latin typeface="Verdana" panose="020B0604030504040204" pitchFamily="34" charset="0"/>
              </a:rPr>
              <a:t>Einen anderen Grund kann niemand legen außer dem, der gelegt ist, welcher ist Jesus Christus. </a:t>
            </a:r>
            <a:br>
              <a:rPr lang="de-DE" altLang="de-DE" sz="2400" dirty="0">
                <a:solidFill>
                  <a:srgbClr val="FFFF00"/>
                </a:solidFill>
                <a:latin typeface="Verdana" panose="020B0604030504040204" pitchFamily="34" charset="0"/>
              </a:rPr>
            </a:br>
            <a:r>
              <a:rPr lang="de-DE" altLang="de-DE" sz="2400" dirty="0">
                <a:latin typeface="Verdana" panose="020B0604030504040204" pitchFamily="34" charset="0"/>
              </a:rPr>
              <a:t>  </a:t>
            </a:r>
            <a:br>
              <a:rPr lang="de-DE" altLang="de-DE" sz="2400" dirty="0">
                <a:latin typeface="Verdana" panose="020B0604030504040204" pitchFamily="34" charset="0"/>
              </a:rPr>
            </a:br>
            <a:r>
              <a:rPr lang="de-DE" altLang="de-DE" sz="2400" dirty="0">
                <a:latin typeface="Verdana" panose="020B0604030504040204" pitchFamily="34" charset="0"/>
              </a:rPr>
              <a:t>So aber jemand auf diesen Grund baut Gold, Silber, edle Steine, Holz, Heu, Stoppeln, so wird eines jeglichen Werk offenbar werden: der Tag wird's klar machen. </a:t>
            </a:r>
            <a:br>
              <a:rPr lang="de-DE" altLang="de-DE" sz="2400" dirty="0">
                <a:latin typeface="Verdana" panose="020B0604030504040204" pitchFamily="34" charset="0"/>
              </a:rPr>
            </a:br>
            <a:r>
              <a:rPr lang="de-DE" altLang="de-DE" sz="2400" dirty="0">
                <a:latin typeface="Verdana" panose="020B0604030504040204" pitchFamily="34" charset="0"/>
              </a:rPr>
              <a:t>Denn es wird durchs Feuer offenbar werden; und welcherlei eines jeglichen Werk sei, wird das Feuer bewähren. Wird jemandes Werk bleiben, das er darauf gebaut hat, so wird er Lohn empfangen. Wird aber jemandes Werk verbrennen, so wird er Schaden leiden; er selbst aber wird selig werden, so doch durchs Feuer.</a:t>
            </a:r>
          </a:p>
        </p:txBody>
      </p:sp>
      <p:sp>
        <p:nvSpPr>
          <p:cNvPr id="69634" name="Text Box 2"/>
          <p:cNvSpPr txBox="1">
            <a:spLocks noChangeArrowheads="1"/>
          </p:cNvSpPr>
          <p:nvPr/>
        </p:nvSpPr>
        <p:spPr bwMode="auto">
          <a:xfrm>
            <a:off x="827088" y="188913"/>
            <a:ext cx="7559675"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500"/>
              </a:spcBef>
              <a:buClrTx/>
              <a:buFontTx/>
              <a:buNone/>
            </a:pPr>
            <a:r>
              <a:rPr lang="de-DE" altLang="de-DE" sz="4000" b="1">
                <a:solidFill>
                  <a:srgbClr val="FFFF00"/>
                </a:solidFill>
                <a:latin typeface="Calibri" panose="020F0502020204030204" pitchFamily="34" charset="0"/>
              </a:rPr>
              <a:t> Begräbispredigt: 1. Kor. 3, 11-15</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706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438"/>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71681" name="Rectangle 1"/>
          <p:cNvSpPr>
            <a:spLocks noGrp="1" noChangeArrowheads="1"/>
          </p:cNvSpPr>
          <p:nvPr>
            <p:ph type="title" idx="4294967295"/>
          </p:nvPr>
        </p:nvSpPr>
        <p:spPr>
          <a:xfrm>
            <a:off x="251520" y="1700808"/>
            <a:ext cx="8569325" cy="3600450"/>
          </a:xfrm>
          <a:ln/>
          <a:extLst>
            <a:ext uri="{91240B29-F687-4F45-9708-019B960494DF}">
              <a14:hiddenLine xmlns:a14="http://schemas.microsoft.com/office/drawing/2010/main" w="9525" cap="flat">
                <a:solidFill>
                  <a:srgbClr val="808080"/>
                </a:solidFill>
                <a:round/>
                <a:headEnd/>
                <a:tailEnd/>
              </a14:hiddenLine>
            </a:ext>
          </a:extLst>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400" dirty="0">
                <a:latin typeface="Verdana" panose="020B0604030504040204" pitchFamily="34" charset="0"/>
              </a:rPr>
              <a:t>Und viele, so unter der Erde schlafen liegen, werden aufwachen: etliche zum ewigen Leben, etliche zu ewiger Schmach und Schande. </a:t>
            </a:r>
            <a:br>
              <a:rPr lang="de-DE" altLang="de-DE" sz="2400" dirty="0">
                <a:latin typeface="Verdana" panose="020B0604030504040204" pitchFamily="34" charset="0"/>
              </a:rPr>
            </a:br>
            <a:r>
              <a:rPr lang="de-DE" altLang="de-DE" sz="2400" dirty="0">
                <a:latin typeface="Verdana" panose="020B0604030504040204" pitchFamily="34" charset="0"/>
              </a:rPr>
              <a:t/>
            </a:r>
            <a:br>
              <a:rPr lang="de-DE" altLang="de-DE" sz="2400" dirty="0">
                <a:latin typeface="Verdana" panose="020B0604030504040204" pitchFamily="34" charset="0"/>
              </a:rPr>
            </a:br>
            <a:r>
              <a:rPr lang="de-DE" altLang="de-DE" sz="2400" dirty="0">
                <a:latin typeface="Verdana" panose="020B0604030504040204" pitchFamily="34" charset="0"/>
              </a:rPr>
              <a:t>Die Lehrer aber werden leuchten wie des Himmels Glanz, und die, so viele zur Gerechtigkeit weisen, wie die Sterne immer und ewiglich</a:t>
            </a:r>
            <a:r>
              <a:rPr lang="de-DE" altLang="de-DE" sz="2400" dirty="0" smtClean="0">
                <a:latin typeface="Verdana" panose="020B0604030504040204" pitchFamily="34" charset="0"/>
              </a:rPr>
              <a:t>.</a:t>
            </a:r>
            <a:endParaRPr lang="de-DE" altLang="de-DE" sz="2400" dirty="0">
              <a:latin typeface="Verdana" panose="020B0604030504040204" pitchFamily="34" charset="0"/>
            </a:endParaRPr>
          </a:p>
        </p:txBody>
      </p:sp>
      <p:sp>
        <p:nvSpPr>
          <p:cNvPr id="71682" name="Text Box 2"/>
          <p:cNvSpPr txBox="1">
            <a:spLocks noChangeArrowheads="1"/>
          </p:cNvSpPr>
          <p:nvPr/>
        </p:nvSpPr>
        <p:spPr bwMode="auto">
          <a:xfrm>
            <a:off x="251520" y="548680"/>
            <a:ext cx="8568952" cy="71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500"/>
              </a:spcBef>
              <a:buClrTx/>
              <a:buFontTx/>
              <a:buNone/>
            </a:pPr>
            <a:r>
              <a:rPr lang="de-DE" altLang="de-DE" sz="4000" b="1" dirty="0">
                <a:solidFill>
                  <a:srgbClr val="FFFF00"/>
                </a:solidFill>
                <a:latin typeface="Calibri" panose="020F0502020204030204" pitchFamily="34" charset="0"/>
              </a:rPr>
              <a:t> Pastor </a:t>
            </a:r>
            <a:r>
              <a:rPr lang="de-DE" altLang="de-DE" sz="4000" b="1" dirty="0" smtClean="0">
                <a:solidFill>
                  <a:srgbClr val="FFFF00"/>
                </a:solidFill>
                <a:latin typeface="Calibri" panose="020F0502020204030204" pitchFamily="34" charset="0"/>
              </a:rPr>
              <a:t>Spiecker am Grab:   </a:t>
            </a:r>
            <a:r>
              <a:rPr lang="de-DE" altLang="de-DE" sz="4000" b="1" dirty="0">
                <a:solidFill>
                  <a:srgbClr val="FFFF00"/>
                </a:solidFill>
                <a:latin typeface="Calibri" panose="020F0502020204030204" pitchFamily="34" charset="0"/>
              </a:rPr>
              <a:t>Dan. 12, </a:t>
            </a:r>
            <a:r>
              <a:rPr lang="de-DE" altLang="de-DE" sz="4000" b="1" dirty="0" smtClean="0">
                <a:solidFill>
                  <a:srgbClr val="FFFF00"/>
                </a:solidFill>
                <a:latin typeface="Calibri" panose="020F0502020204030204" pitchFamily="34" charset="0"/>
              </a:rPr>
              <a:t>2+3 </a:t>
            </a:r>
            <a:endParaRPr lang="de-DE" altLang="de-DE" sz="4000" b="1" dirty="0">
              <a:solidFill>
                <a:srgbClr val="FFFF00"/>
              </a:solidFill>
              <a:latin typeface="Calibri" panose="020F050202020403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idx="4294967295"/>
          </p:nvPr>
        </p:nvSpPr>
        <p:spPr>
          <a:xfrm>
            <a:off x="395536" y="1988840"/>
            <a:ext cx="8351837" cy="3600450"/>
          </a:xfrm>
          <a:ln/>
          <a:extLst>
            <a:ext uri="{91240B29-F687-4F45-9708-019B960494DF}">
              <a14:hiddenLine xmlns:a14="http://schemas.microsoft.com/office/drawing/2010/main" w="9525" cap="flat">
                <a:solidFill>
                  <a:srgbClr val="808080"/>
                </a:solidFill>
                <a:round/>
                <a:headEnd/>
                <a:tailEnd/>
              </a14:hiddenLine>
            </a:ext>
          </a:extLst>
        </p:spPr>
        <p:txBody>
          <a:bodyPr/>
          <a:lstStyle/>
          <a:p>
            <a:pPr algn="l">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200" dirty="0" smtClean="0">
                <a:latin typeface="Verdana" panose="020B0604030504040204" pitchFamily="34" charset="0"/>
              </a:rPr>
              <a:t>Folie 2:   Pastor Julius Dammann, gest. 1908; in: Das erste und das letzte Blatt der Bibel, S. 16</a:t>
            </a:r>
            <a:br>
              <a:rPr lang="de-DE" altLang="de-DE" sz="1200" dirty="0" smtClean="0">
                <a:latin typeface="Verdana" panose="020B0604030504040204" pitchFamily="34" charset="0"/>
              </a:rPr>
            </a:br>
            <a:r>
              <a:rPr lang="de-DE" altLang="de-DE" sz="1200" dirty="0" smtClean="0">
                <a:latin typeface="Verdana" panose="020B0604030504040204" pitchFamily="34" charset="0"/>
              </a:rPr>
              <a:t>Folie 4:   Stadtwappen der Stadt Warburg. Gemeinfrei</a:t>
            </a:r>
            <a:br>
              <a:rPr lang="de-DE" altLang="de-DE" sz="1200" dirty="0" smtClean="0">
                <a:latin typeface="Verdana" panose="020B0604030504040204" pitchFamily="34" charset="0"/>
              </a:rPr>
            </a:br>
            <a:r>
              <a:rPr lang="de-DE" altLang="de-DE" sz="1200" dirty="0" smtClean="0">
                <a:latin typeface="Verdana" panose="020B0604030504040204" pitchFamily="34" charset="0"/>
              </a:rPr>
              <a:t>Folie 5:   Rathaus in Wittstock in Brandenburg, </a:t>
            </a:r>
            <a:r>
              <a:rPr lang="en-US" altLang="de-DE" sz="1200" dirty="0" smtClean="0">
                <a:latin typeface="Verdana" panose="020B0604030504040204" pitchFamily="34" charset="0"/>
              </a:rPr>
              <a:t>Doris Antony, Berlin / </a:t>
            </a:r>
            <a:r>
              <a:rPr lang="en-US" altLang="de-DE" sz="1200" dirty="0" smtClean="0">
                <a:latin typeface="Verdana" panose="020B0604030504040204" pitchFamily="34" charset="0"/>
                <a:hlinkClick r:id="rId3"/>
              </a:rPr>
              <a:t>CC BY-SA 3.0</a:t>
            </a:r>
            <a:r>
              <a:rPr lang="en-US" altLang="de-DE" sz="1200" dirty="0" smtClean="0">
                <a:latin typeface="Verdana" panose="020B0604030504040204" pitchFamily="34" charset="0"/>
              </a:rPr>
              <a:t/>
            </a:r>
            <a:br>
              <a:rPr lang="en-US" altLang="de-DE" sz="1200" dirty="0" smtClean="0">
                <a:latin typeface="Verdana" panose="020B0604030504040204" pitchFamily="34" charset="0"/>
              </a:rPr>
            </a:br>
            <a:r>
              <a:rPr lang="en-US" altLang="de-DE" sz="1200" dirty="0" err="1" smtClean="0">
                <a:latin typeface="Verdana" panose="020B0604030504040204" pitchFamily="34" charset="0"/>
              </a:rPr>
              <a:t>Folie</a:t>
            </a:r>
            <a:r>
              <a:rPr lang="en-US" altLang="de-DE" sz="1200" dirty="0" smtClean="0">
                <a:latin typeface="Verdana" panose="020B0604030504040204" pitchFamily="34" charset="0"/>
              </a:rPr>
              <a:t> 6:   </a:t>
            </a:r>
            <a:r>
              <a:rPr lang="en-US" altLang="de-DE" sz="1200" dirty="0" err="1" smtClean="0">
                <a:latin typeface="Verdana" panose="020B0604030504040204" pitchFamily="34" charset="0"/>
                <a:hlinkClick r:id="rId4"/>
              </a:rPr>
              <a:t>Kirche</a:t>
            </a:r>
            <a:r>
              <a:rPr lang="en-US" altLang="de-DE" sz="1200" dirty="0" smtClean="0">
                <a:latin typeface="Verdana" panose="020B0604030504040204" pitchFamily="34" charset="0"/>
                <a:hlinkClick r:id="rId4"/>
              </a:rPr>
              <a:t> in </a:t>
            </a:r>
            <a:r>
              <a:rPr lang="en-US" altLang="de-DE" sz="1200" dirty="0" err="1" smtClean="0">
                <a:latin typeface="Verdana" panose="020B0604030504040204" pitchFamily="34" charset="0"/>
                <a:hlinkClick r:id="rId4"/>
              </a:rPr>
              <a:t>Goldbeck</a:t>
            </a:r>
            <a:r>
              <a:rPr lang="en-US" altLang="de-DE" sz="1200" dirty="0" smtClean="0">
                <a:latin typeface="Verdana" panose="020B0604030504040204" pitchFamily="34" charset="0"/>
              </a:rPr>
              <a:t>, </a:t>
            </a:r>
            <a:r>
              <a:rPr lang="en-US" altLang="de-DE" sz="1200" dirty="0" err="1" smtClean="0">
                <a:latin typeface="Verdana" panose="020B0604030504040204" pitchFamily="34" charset="0"/>
              </a:rPr>
              <a:t>A.Savin</a:t>
            </a:r>
            <a:r>
              <a:rPr lang="en-US" altLang="de-DE" sz="1200" dirty="0" smtClean="0">
                <a:latin typeface="Verdana" panose="020B0604030504040204" pitchFamily="34" charset="0"/>
              </a:rPr>
              <a:t> (Wikimedia Commons · </a:t>
            </a:r>
            <a:r>
              <a:rPr lang="en-US" altLang="de-DE" sz="1200" dirty="0" err="1" smtClean="0">
                <a:latin typeface="Verdana" panose="020B0604030504040204" pitchFamily="34" charset="0"/>
              </a:rPr>
              <a:t>WikiPhotoSpace</a:t>
            </a:r>
            <a:r>
              <a:rPr lang="en-US" altLang="de-DE" sz="1200" dirty="0" smtClean="0">
                <a:latin typeface="Verdana" panose="020B0604030504040204" pitchFamily="34" charset="0"/>
              </a:rPr>
              <a:t>) / CC BY-SA 3.0</a:t>
            </a:r>
            <a:br>
              <a:rPr lang="en-US" altLang="de-DE" sz="1200" dirty="0" smtClean="0">
                <a:latin typeface="Verdana" panose="020B0604030504040204" pitchFamily="34" charset="0"/>
              </a:rPr>
            </a:br>
            <a:r>
              <a:rPr lang="en-US" altLang="de-DE" sz="1200" dirty="0" err="1" smtClean="0">
                <a:latin typeface="Verdana" panose="020B0604030504040204" pitchFamily="34" charset="0"/>
              </a:rPr>
              <a:t>Folie</a:t>
            </a:r>
            <a:r>
              <a:rPr lang="en-US" altLang="de-DE" sz="1200" dirty="0" smtClean="0">
                <a:latin typeface="Verdana" panose="020B0604030504040204" pitchFamily="34" charset="0"/>
              </a:rPr>
              <a:t> 9:   </a:t>
            </a:r>
            <a:r>
              <a:rPr lang="en-US" altLang="de-DE" sz="1200" dirty="0" err="1" smtClean="0">
                <a:latin typeface="Verdana" panose="020B0604030504040204" pitchFamily="34" charset="0"/>
              </a:rPr>
              <a:t>Pferd</a:t>
            </a:r>
            <a:r>
              <a:rPr lang="en-US" altLang="de-DE" sz="1200" dirty="0" smtClean="0">
                <a:latin typeface="Verdana" panose="020B0604030504040204" pitchFamily="34" charset="0"/>
              </a:rPr>
              <a:t> · </a:t>
            </a:r>
            <a:r>
              <a:rPr lang="en-US" altLang="de-DE" sz="1200" dirty="0" err="1" smtClean="0">
                <a:latin typeface="Verdana" panose="020B0604030504040204" pitchFamily="34" charset="0"/>
              </a:rPr>
              <a:t>Wetterfraser</a:t>
            </a:r>
            <a:r>
              <a:rPr lang="en-US" altLang="de-DE" sz="1200" dirty="0" smtClean="0">
                <a:latin typeface="Verdana" panose="020B0604030504040204" pitchFamily="34" charset="0"/>
              </a:rPr>
              <a:t> at Flickr</a:t>
            </a:r>
            <a:br>
              <a:rPr lang="en-US" altLang="de-DE" sz="1200" dirty="0" smtClean="0">
                <a:latin typeface="Verdana" panose="020B0604030504040204" pitchFamily="34" charset="0"/>
              </a:rPr>
            </a:br>
            <a:r>
              <a:rPr lang="en-US" altLang="de-DE" sz="1200" dirty="0" err="1" smtClean="0">
                <a:latin typeface="Verdana" panose="020B0604030504040204" pitchFamily="34" charset="0"/>
              </a:rPr>
              <a:t>Folie</a:t>
            </a:r>
            <a:r>
              <a:rPr lang="en-US" altLang="de-DE" sz="1200" dirty="0" smtClean="0">
                <a:latin typeface="Verdana" panose="020B0604030504040204" pitchFamily="34" charset="0"/>
              </a:rPr>
              <a:t> 10: </a:t>
            </a:r>
            <a:r>
              <a:rPr lang="en-US" altLang="de-DE" sz="1200" dirty="0" err="1" smtClean="0">
                <a:latin typeface="Verdana" panose="020B0604030504040204" pitchFamily="34" charset="0"/>
              </a:rPr>
              <a:t>Diemel</a:t>
            </a:r>
            <a:r>
              <a:rPr lang="en-US" altLang="de-DE" sz="1200" dirty="0" smtClean="0">
                <a:latin typeface="Verdana" panose="020B0604030504040204" pitchFamily="34" charset="0"/>
              </a:rPr>
              <a:t> </a:t>
            </a:r>
            <a:r>
              <a:rPr lang="en-US" altLang="de-DE" sz="1200" dirty="0" err="1" smtClean="0">
                <a:latin typeface="Verdana" panose="020B0604030504040204" pitchFamily="34" charset="0"/>
              </a:rPr>
              <a:t>bei</a:t>
            </a:r>
            <a:r>
              <a:rPr lang="en-US" altLang="de-DE" sz="1200" dirty="0" smtClean="0">
                <a:latin typeface="Verdana" panose="020B0604030504040204" pitchFamily="34" charset="0"/>
              </a:rPr>
              <a:t> Warburg  </a:t>
            </a:r>
            <a:r>
              <a:rPr lang="de-DE" altLang="de-DE" sz="1200" dirty="0" err="1" smtClean="0">
                <a:latin typeface="Verdana" panose="020B0604030504040204" pitchFamily="34" charset="0"/>
              </a:rPr>
              <a:t>Tuxyso</a:t>
            </a:r>
            <a:r>
              <a:rPr lang="de-DE" altLang="de-DE" sz="1200" dirty="0" smtClean="0">
                <a:latin typeface="Verdana" panose="020B0604030504040204" pitchFamily="34" charset="0"/>
              </a:rPr>
              <a:t> / Wikimedia </a:t>
            </a:r>
            <a:r>
              <a:rPr lang="de-DE" altLang="de-DE" sz="1200" dirty="0" err="1" smtClean="0">
                <a:latin typeface="Verdana" panose="020B0604030504040204" pitchFamily="34" charset="0"/>
              </a:rPr>
              <a:t>Commons</a:t>
            </a:r>
            <a:r>
              <a:rPr lang="de-DE" altLang="de-DE" sz="1200" dirty="0" smtClean="0">
                <a:latin typeface="Verdana" panose="020B0604030504040204" pitchFamily="34" charset="0"/>
              </a:rPr>
              <a:t/>
            </a:r>
            <a:br>
              <a:rPr lang="de-DE" altLang="de-DE" sz="1200" dirty="0" smtClean="0">
                <a:latin typeface="Verdana" panose="020B0604030504040204" pitchFamily="34" charset="0"/>
              </a:rPr>
            </a:br>
            <a:r>
              <a:rPr lang="de-DE" altLang="de-DE" sz="1200" dirty="0" smtClean="0">
                <a:latin typeface="Verdana" panose="020B0604030504040204" pitchFamily="34" charset="0"/>
              </a:rPr>
              <a:t>Folie 11: Sicht auf die </a:t>
            </a:r>
            <a:r>
              <a:rPr lang="de-DE" altLang="de-DE" sz="1200" dirty="0" err="1" smtClean="0">
                <a:latin typeface="Verdana" panose="020B0604030504040204" pitchFamily="34" charset="0"/>
              </a:rPr>
              <a:t>Warburger</a:t>
            </a:r>
            <a:r>
              <a:rPr lang="de-DE" altLang="de-DE" sz="1200" dirty="0" smtClean="0">
                <a:latin typeface="Verdana" panose="020B0604030504040204" pitchFamily="34" charset="0"/>
              </a:rPr>
              <a:t> Börde von der Ruine </a:t>
            </a:r>
            <a:r>
              <a:rPr lang="de-DE" altLang="de-DE" sz="1200" dirty="0" err="1" smtClean="0">
                <a:latin typeface="Verdana" panose="020B0604030504040204" pitchFamily="34" charset="0"/>
              </a:rPr>
              <a:t>Desenberg</a:t>
            </a:r>
            <a:r>
              <a:rPr lang="de-DE" altLang="de-DE" sz="1200" dirty="0" smtClean="0">
                <a:latin typeface="Verdana" panose="020B0604030504040204" pitchFamily="34" charset="0"/>
              </a:rPr>
              <a:t> aus </a:t>
            </a:r>
            <a:r>
              <a:rPr lang="en-US" altLang="de-DE" sz="1200" dirty="0" smtClean="0">
                <a:latin typeface="Verdana" panose="020B0604030504040204" pitchFamily="34" charset="0"/>
              </a:rPr>
              <a:t>·</a:t>
            </a:r>
            <a:r>
              <a:rPr lang="de-DE" altLang="de-DE" sz="1200" dirty="0" smtClean="0">
                <a:latin typeface="Verdana" panose="020B0604030504040204" pitchFamily="34" charset="0"/>
              </a:rPr>
              <a:t> Wikimedia, Gemeinfrei</a:t>
            </a:r>
            <a:br>
              <a:rPr lang="de-DE" altLang="de-DE" sz="1200" dirty="0" smtClean="0">
                <a:latin typeface="Verdana" panose="020B0604030504040204" pitchFamily="34" charset="0"/>
              </a:rPr>
            </a:br>
            <a:r>
              <a:rPr lang="de-DE" altLang="de-DE" sz="1200" dirty="0" smtClean="0">
                <a:latin typeface="Verdana" panose="020B0604030504040204" pitchFamily="34" charset="0"/>
              </a:rPr>
              <a:t>Folie 12: </a:t>
            </a:r>
            <a:r>
              <a:rPr lang="de-DE" altLang="de-DE" sz="1200" dirty="0" err="1" smtClean="0">
                <a:latin typeface="Verdana" panose="020B0604030504040204" pitchFamily="34" charset="0"/>
              </a:rPr>
              <a:t>Desenberg</a:t>
            </a:r>
            <a:r>
              <a:rPr lang="de-DE" altLang="de-DE" sz="1200" dirty="0" smtClean="0">
                <a:latin typeface="Verdana" panose="020B0604030504040204" pitchFamily="34" charset="0"/>
              </a:rPr>
              <a:t> mit Burgruine </a:t>
            </a:r>
            <a:r>
              <a:rPr lang="en-US" altLang="de-DE" sz="1200" dirty="0" smtClean="0">
                <a:latin typeface="Verdana" panose="020B0604030504040204" pitchFamily="34" charset="0"/>
              </a:rPr>
              <a:t>·</a:t>
            </a:r>
            <a:r>
              <a:rPr lang="de-DE" altLang="de-DE" sz="1200" dirty="0" smtClean="0">
                <a:latin typeface="Verdana" panose="020B0604030504040204" pitchFamily="34" charset="0"/>
              </a:rPr>
              <a:t> Dirk Vorderstraße / </a:t>
            </a:r>
            <a:r>
              <a:rPr lang="de-DE" altLang="de-DE" sz="1200" dirty="0" smtClean="0">
                <a:latin typeface="Verdana" panose="020B0604030504040204" pitchFamily="34" charset="0"/>
                <a:hlinkClick r:id="rId5"/>
              </a:rPr>
              <a:t>CC BY 2.0</a:t>
            </a:r>
            <a:r>
              <a:rPr lang="de-DE" altLang="de-DE" sz="1200" dirty="0" smtClean="0">
                <a:latin typeface="Verdana" panose="020B0604030504040204" pitchFamily="34" charset="0"/>
              </a:rPr>
              <a:t/>
            </a:r>
            <a:br>
              <a:rPr lang="de-DE" altLang="de-DE" sz="1200" dirty="0" smtClean="0">
                <a:latin typeface="Verdana" panose="020B0604030504040204" pitchFamily="34" charset="0"/>
              </a:rPr>
            </a:br>
            <a:r>
              <a:rPr lang="de-DE" altLang="de-DE" sz="1200" dirty="0" smtClean="0">
                <a:latin typeface="Verdana" panose="020B0604030504040204" pitchFamily="34" charset="0"/>
              </a:rPr>
              <a:t>Folie 13: Kirche St. Johannes Baptist, Warburg </a:t>
            </a:r>
            <a:r>
              <a:rPr lang="en-US" altLang="de-DE" sz="1200" dirty="0" smtClean="0">
                <a:latin typeface="Verdana" panose="020B0604030504040204" pitchFamily="34" charset="0"/>
              </a:rPr>
              <a:t>·</a:t>
            </a:r>
            <a:r>
              <a:rPr lang="de-DE" altLang="de-DE" sz="1200" dirty="0" smtClean="0">
                <a:latin typeface="Verdana" panose="020B0604030504040204" pitchFamily="34" charset="0"/>
              </a:rPr>
              <a:t> Varus111 / Public </a:t>
            </a:r>
            <a:r>
              <a:rPr lang="de-DE" altLang="de-DE" sz="1200" dirty="0" err="1" smtClean="0">
                <a:latin typeface="Verdana" panose="020B0604030504040204" pitchFamily="34" charset="0"/>
              </a:rPr>
              <a:t>domain</a:t>
            </a:r>
            <a:r>
              <a:rPr lang="de-DE" altLang="de-DE" sz="1200" dirty="0" smtClean="0">
                <a:latin typeface="Verdana" panose="020B0604030504040204" pitchFamily="34" charset="0"/>
              </a:rPr>
              <a:t> </a:t>
            </a:r>
            <a:br>
              <a:rPr lang="de-DE" altLang="de-DE" sz="1200" dirty="0" smtClean="0">
                <a:latin typeface="Verdana" panose="020B0604030504040204" pitchFamily="34" charset="0"/>
              </a:rPr>
            </a:br>
            <a:r>
              <a:rPr lang="de-DE" altLang="de-DE" sz="1200" dirty="0" smtClean="0">
                <a:latin typeface="Verdana" panose="020B0604030504040204" pitchFamily="34" charset="0"/>
              </a:rPr>
              <a:t>Folie 14: </a:t>
            </a:r>
            <a:r>
              <a:rPr lang="de-DE" altLang="de-DE" sz="1200" dirty="0" smtClean="0">
                <a:latin typeface="Verdana" panose="020B0604030504040204" pitchFamily="34" charset="0"/>
                <a:hlinkClick r:id="rId6"/>
              </a:rPr>
              <a:t>Gymnasium</a:t>
            </a:r>
            <a:r>
              <a:rPr lang="de-DE" altLang="de-DE" sz="1200" dirty="0" smtClean="0">
                <a:latin typeface="Verdana" panose="020B0604030504040204" pitchFamily="34" charset="0"/>
              </a:rPr>
              <a:t> </a:t>
            </a:r>
            <a:r>
              <a:rPr lang="de-DE" altLang="de-DE" sz="1200" dirty="0" err="1" smtClean="0">
                <a:latin typeface="Verdana" panose="020B0604030504040204" pitchFamily="34" charset="0"/>
              </a:rPr>
              <a:t>Marianum</a:t>
            </a:r>
            <a:r>
              <a:rPr lang="de-DE" altLang="de-DE" sz="1200" dirty="0" smtClean="0">
                <a:latin typeface="Verdana" panose="020B0604030504040204" pitchFamily="34" charset="0"/>
              </a:rPr>
              <a:t> Warburg </a:t>
            </a:r>
            <a:r>
              <a:rPr lang="en-US" altLang="de-DE" sz="1200" dirty="0" smtClean="0">
                <a:latin typeface="Verdana" panose="020B0604030504040204" pitchFamily="34" charset="0"/>
              </a:rPr>
              <a:t>·</a:t>
            </a:r>
            <a:r>
              <a:rPr lang="de-DE" altLang="de-DE" sz="1200" dirty="0" smtClean="0">
                <a:latin typeface="Verdana" panose="020B0604030504040204" pitchFamily="34" charset="0"/>
              </a:rPr>
              <a:t> </a:t>
            </a:r>
            <a:r>
              <a:rPr lang="en-US" altLang="de-DE" sz="1200" dirty="0" smtClean="0">
                <a:latin typeface="Verdana" panose="020B0604030504040204" pitchFamily="34" charset="0"/>
              </a:rPr>
              <a:t>Wilhelm Thomas </a:t>
            </a:r>
            <a:r>
              <a:rPr lang="en-US" altLang="de-DE" sz="1200" dirty="0" err="1" smtClean="0">
                <a:latin typeface="Verdana" panose="020B0604030504040204" pitchFamily="34" charset="0"/>
              </a:rPr>
              <a:t>Fiege</a:t>
            </a:r>
            <a:r>
              <a:rPr lang="en-US" altLang="de-DE" sz="1200" dirty="0" smtClean="0">
                <a:latin typeface="Verdana" panose="020B0604030504040204" pitchFamily="34" charset="0"/>
              </a:rPr>
              <a:t> / </a:t>
            </a:r>
            <a:r>
              <a:rPr lang="en-US" altLang="de-DE" sz="1200" dirty="0" smtClean="0">
                <a:latin typeface="Verdana" panose="020B0604030504040204" pitchFamily="34" charset="0"/>
                <a:hlinkClick r:id="rId7"/>
              </a:rPr>
              <a:t>CC BY-SA 3.0</a:t>
            </a:r>
            <a:r>
              <a:rPr lang="en-US" altLang="de-DE" sz="1200" dirty="0" smtClean="0">
                <a:latin typeface="Verdana" panose="020B0604030504040204" pitchFamily="34" charset="0"/>
              </a:rPr>
              <a:t/>
            </a:r>
            <a:br>
              <a:rPr lang="en-US" altLang="de-DE" sz="1200" dirty="0" smtClean="0">
                <a:latin typeface="Verdana" panose="020B0604030504040204" pitchFamily="34" charset="0"/>
              </a:rPr>
            </a:br>
            <a:r>
              <a:rPr lang="en-US" altLang="de-DE" sz="1200" dirty="0" err="1" smtClean="0">
                <a:latin typeface="Verdana" panose="020B0604030504040204" pitchFamily="34" charset="0"/>
              </a:rPr>
              <a:t>Folie</a:t>
            </a:r>
            <a:r>
              <a:rPr lang="en-US" altLang="de-DE" sz="1200" dirty="0" smtClean="0">
                <a:latin typeface="Verdana" panose="020B0604030504040204" pitchFamily="34" charset="0"/>
              </a:rPr>
              <a:t> 15: Paderborn </a:t>
            </a:r>
            <a:r>
              <a:rPr lang="en-US" altLang="de-DE" sz="1200" dirty="0" err="1" smtClean="0">
                <a:latin typeface="Verdana" panose="020B0604030504040204" pitchFamily="34" charset="0"/>
              </a:rPr>
              <a:t>Markt</a:t>
            </a:r>
            <a:r>
              <a:rPr lang="en-US" altLang="de-DE" sz="1200" dirty="0" smtClean="0">
                <a:latin typeface="Verdana" panose="020B0604030504040204" pitchFamily="34" charset="0"/>
              </a:rPr>
              <a:t> mit </a:t>
            </a:r>
            <a:r>
              <a:rPr lang="en-US" altLang="de-DE" sz="1200" dirty="0" err="1" smtClean="0">
                <a:latin typeface="Verdana" panose="020B0604030504040204" pitchFamily="34" charset="0"/>
              </a:rPr>
              <a:t>Gaukirche</a:t>
            </a:r>
            <a:r>
              <a:rPr lang="de-DE" altLang="de-DE" sz="1200" dirty="0" smtClean="0">
                <a:latin typeface="Verdana" panose="020B0604030504040204" pitchFamily="34" charset="0"/>
              </a:rPr>
              <a:t> </a:t>
            </a:r>
            <a:r>
              <a:rPr lang="en-US" altLang="de-DE" sz="1200" dirty="0" smtClean="0">
                <a:latin typeface="Verdana" panose="020B0604030504040204" pitchFamily="34" charset="0"/>
              </a:rPr>
              <a:t>· </a:t>
            </a:r>
            <a:r>
              <a:rPr lang="en-US" altLang="de-DE" sz="1200" dirty="0" err="1" smtClean="0">
                <a:latin typeface="Verdana" panose="020B0604030504040204" pitchFamily="34" charset="0"/>
                <a:hlinkClick r:id="rId8"/>
              </a:rPr>
              <a:t>ludger</a:t>
            </a:r>
            <a:r>
              <a:rPr lang="en-US" altLang="de-DE" sz="1200" dirty="0" smtClean="0">
                <a:latin typeface="Verdana" panose="020B0604030504040204" pitchFamily="34" charset="0"/>
                <a:hlinkClick r:id="rId8"/>
              </a:rPr>
              <a:t> 1961 </a:t>
            </a:r>
            <a:r>
              <a:rPr lang="en-US" altLang="de-DE" sz="1200" dirty="0" smtClean="0">
                <a:latin typeface="Verdana" panose="020B0604030504040204" pitchFamily="34" charset="0"/>
              </a:rPr>
              <a:t>· </a:t>
            </a:r>
            <a:r>
              <a:rPr lang="en-US" altLang="de-DE" sz="1200" dirty="0" smtClean="0">
                <a:latin typeface="Verdana" panose="020B0604030504040204" pitchFamily="34" charset="0"/>
                <a:hlinkClick r:id="rId7"/>
              </a:rPr>
              <a:t>CC BY-SA 3.0</a:t>
            </a:r>
            <a:r>
              <a:rPr lang="en-US" altLang="de-DE" sz="1200" dirty="0" smtClean="0">
                <a:latin typeface="Verdana" panose="020B0604030504040204" pitchFamily="34" charset="0"/>
              </a:rPr>
              <a:t/>
            </a:r>
            <a:br>
              <a:rPr lang="en-US" altLang="de-DE" sz="1200" dirty="0" smtClean="0">
                <a:latin typeface="Verdana" panose="020B0604030504040204" pitchFamily="34" charset="0"/>
              </a:rPr>
            </a:br>
            <a:r>
              <a:rPr lang="en-US" altLang="de-DE" sz="1200" dirty="0" err="1" smtClean="0">
                <a:latin typeface="Verdana" panose="020B0604030504040204" pitchFamily="34" charset="0"/>
              </a:rPr>
              <a:t>Folie</a:t>
            </a:r>
            <a:r>
              <a:rPr lang="en-US" altLang="de-DE" sz="1200" dirty="0" smtClean="0">
                <a:latin typeface="Verdana" panose="020B0604030504040204" pitchFamily="34" charset="0"/>
              </a:rPr>
              <a:t> 16: Gymnasium </a:t>
            </a:r>
            <a:r>
              <a:rPr lang="en-US" altLang="de-DE" sz="1200" dirty="0" err="1" smtClean="0">
                <a:latin typeface="Verdana" panose="020B0604030504040204" pitchFamily="34" charset="0"/>
              </a:rPr>
              <a:t>Theodorianum</a:t>
            </a:r>
            <a:r>
              <a:rPr lang="en-US" altLang="de-DE" sz="1200" dirty="0" smtClean="0">
                <a:latin typeface="Verdana" panose="020B0604030504040204" pitchFamily="34" charset="0"/>
              </a:rPr>
              <a:t> Paderborn</a:t>
            </a:r>
            <a:r>
              <a:rPr lang="de-DE" altLang="de-DE" sz="1200" dirty="0" smtClean="0">
                <a:latin typeface="Verdana" panose="020B0604030504040204" pitchFamily="34" charset="0"/>
              </a:rPr>
              <a:t> </a:t>
            </a:r>
            <a:r>
              <a:rPr lang="en-US" altLang="de-DE" sz="1200" dirty="0" smtClean="0">
                <a:latin typeface="Verdana" panose="020B0604030504040204" pitchFamily="34" charset="0"/>
              </a:rPr>
              <a:t>·</a:t>
            </a:r>
            <a:r>
              <a:rPr lang="de-DE" altLang="de-DE" sz="1200" dirty="0" smtClean="0">
                <a:latin typeface="Verdana" panose="020B0604030504040204" pitchFamily="34" charset="0"/>
              </a:rPr>
              <a:t> </a:t>
            </a:r>
            <a:r>
              <a:rPr lang="en-US" altLang="de-DE" sz="1200" dirty="0" smtClean="0">
                <a:latin typeface="Verdana" panose="020B0604030504040204" pitchFamily="34" charset="0"/>
              </a:rPr>
              <a:t>User </a:t>
            </a:r>
            <a:r>
              <a:rPr lang="en-US" altLang="de-DE" sz="1200" dirty="0" err="1" smtClean="0">
                <a:latin typeface="Verdana" panose="020B0604030504040204" pitchFamily="34" charset="0"/>
                <a:hlinkClick r:id="rId9"/>
              </a:rPr>
              <a:t>TheoPB</a:t>
            </a:r>
            <a:r>
              <a:rPr lang="en-US" altLang="de-DE" sz="1200" dirty="0" smtClean="0">
                <a:latin typeface="Verdana" panose="020B0604030504040204" pitchFamily="34" charset="0"/>
              </a:rPr>
              <a:t> on </a:t>
            </a:r>
            <a:r>
              <a:rPr lang="en-US" altLang="de-DE" sz="1200" dirty="0" err="1" smtClean="0">
                <a:latin typeface="Verdana" panose="020B0604030504040204" pitchFamily="34" charset="0"/>
              </a:rPr>
              <a:t>de.wikipedia</a:t>
            </a:r>
            <a:r>
              <a:rPr lang="en-US" altLang="de-DE" sz="1200" dirty="0" smtClean="0">
                <a:latin typeface="Verdana" panose="020B0604030504040204" pitchFamily="34" charset="0"/>
              </a:rPr>
              <a:t/>
            </a:r>
            <a:br>
              <a:rPr lang="en-US" altLang="de-DE" sz="1200" dirty="0" smtClean="0">
                <a:latin typeface="Verdana" panose="020B0604030504040204" pitchFamily="34" charset="0"/>
              </a:rPr>
            </a:br>
            <a:r>
              <a:rPr lang="en-US" altLang="de-DE" sz="1200" dirty="0" err="1" smtClean="0">
                <a:latin typeface="Verdana" panose="020B0604030504040204" pitchFamily="34" charset="0"/>
              </a:rPr>
              <a:t>Folie</a:t>
            </a:r>
            <a:r>
              <a:rPr lang="en-US" altLang="de-DE" sz="1200" dirty="0" smtClean="0">
                <a:latin typeface="Verdana" panose="020B0604030504040204" pitchFamily="34" charset="0"/>
              </a:rPr>
              <a:t> 20: </a:t>
            </a:r>
            <a:r>
              <a:rPr lang="en-US" altLang="de-DE" sz="1200" dirty="0" err="1" smtClean="0">
                <a:latin typeface="Verdana" panose="020B0604030504040204" pitchFamily="34" charset="0"/>
              </a:rPr>
              <a:t>Franckesche</a:t>
            </a:r>
            <a:r>
              <a:rPr lang="en-US" altLang="de-DE" sz="1200" dirty="0" smtClean="0">
                <a:latin typeface="Verdana" panose="020B0604030504040204" pitchFamily="34" charset="0"/>
              </a:rPr>
              <a:t> </a:t>
            </a:r>
            <a:r>
              <a:rPr lang="en-US" altLang="de-DE" sz="1200" dirty="0" err="1" smtClean="0">
                <a:latin typeface="Verdana" panose="020B0604030504040204" pitchFamily="34" charset="0"/>
              </a:rPr>
              <a:t>Stiftungen</a:t>
            </a:r>
            <a:r>
              <a:rPr lang="en-US" altLang="de-DE" sz="1200" dirty="0" smtClean="0">
                <a:latin typeface="Verdana" panose="020B0604030504040204" pitchFamily="34" charset="0"/>
              </a:rPr>
              <a:t> Halle · </a:t>
            </a:r>
            <a:r>
              <a:rPr lang="en-US" altLang="de-DE" sz="1200" dirty="0" smtClean="0">
                <a:latin typeface="Verdana" panose="020B0604030504040204" pitchFamily="34" charset="0"/>
                <a:hlinkClick r:id="rId10"/>
              </a:rPr>
              <a:t>Jan </a:t>
            </a:r>
            <a:r>
              <a:rPr lang="en-US" altLang="de-DE" sz="1200" dirty="0" err="1" smtClean="0">
                <a:latin typeface="Verdana" panose="020B0604030504040204" pitchFamily="34" charset="0"/>
                <a:hlinkClick r:id="rId10"/>
              </a:rPr>
              <a:t>Hauke</a:t>
            </a:r>
            <a:r>
              <a:rPr lang="en-US" altLang="de-DE" sz="1200" dirty="0" smtClean="0">
                <a:latin typeface="Verdana" panose="020B0604030504040204" pitchFamily="34" charset="0"/>
              </a:rPr>
              <a:t>, Halle (Saale) · </a:t>
            </a:r>
            <a:r>
              <a:rPr lang="en-US" altLang="de-DE" sz="1200" dirty="0" smtClean="0">
                <a:latin typeface="Verdana" panose="020B0604030504040204" pitchFamily="34" charset="0"/>
                <a:hlinkClick r:id="rId7"/>
              </a:rPr>
              <a:t>CC BY-SA 3.0</a:t>
            </a:r>
            <a:r>
              <a:rPr lang="en-US" altLang="de-DE" sz="1200" dirty="0" smtClean="0">
                <a:latin typeface="Verdana" panose="020B0604030504040204" pitchFamily="34" charset="0"/>
              </a:rPr>
              <a:t/>
            </a:r>
            <a:br>
              <a:rPr lang="en-US" altLang="de-DE" sz="1200" dirty="0" smtClean="0">
                <a:latin typeface="Verdana" panose="020B0604030504040204" pitchFamily="34" charset="0"/>
              </a:rPr>
            </a:br>
            <a:r>
              <a:rPr lang="en-US" altLang="de-DE" sz="1200" dirty="0" err="1" smtClean="0">
                <a:latin typeface="Verdana" panose="020B0604030504040204" pitchFamily="34" charset="0"/>
              </a:rPr>
              <a:t>Folie</a:t>
            </a:r>
            <a:r>
              <a:rPr lang="en-US" altLang="de-DE" sz="1200" dirty="0" smtClean="0">
                <a:latin typeface="Verdana" panose="020B0604030504040204" pitchFamily="34" charset="0"/>
              </a:rPr>
              <a:t> 21: Gottfried August </a:t>
            </a:r>
            <a:r>
              <a:rPr lang="en-US" altLang="de-DE" sz="1200" dirty="0" err="1" smtClean="0">
                <a:latin typeface="Verdana" panose="020B0604030504040204" pitchFamily="34" charset="0"/>
              </a:rPr>
              <a:t>Gründler</a:t>
            </a:r>
            <a:r>
              <a:rPr lang="en-US" altLang="de-DE" sz="1200" dirty="0" smtClean="0">
                <a:latin typeface="Verdana" panose="020B0604030504040204" pitchFamily="34" charset="0"/>
              </a:rPr>
              <a:t> · </a:t>
            </a:r>
            <a:r>
              <a:rPr lang="en-US" altLang="de-DE" sz="1200" dirty="0" err="1" smtClean="0">
                <a:latin typeface="Verdana" panose="020B0604030504040204" pitchFamily="34" charset="0"/>
              </a:rPr>
              <a:t>Waisenhaus</a:t>
            </a:r>
            <a:r>
              <a:rPr lang="en-US" altLang="de-DE" sz="1200" dirty="0" smtClean="0">
                <a:latin typeface="Verdana" panose="020B0604030504040204" pitchFamily="34" charset="0"/>
              </a:rPr>
              <a:t> </a:t>
            </a:r>
            <a:r>
              <a:rPr lang="en-US" altLang="de-DE" sz="1200" dirty="0" err="1" smtClean="0">
                <a:latin typeface="Verdana" panose="020B0604030504040204" pitchFamily="34" charset="0"/>
              </a:rPr>
              <a:t>Glauchau</a:t>
            </a:r>
            <a:r>
              <a:rPr lang="en-US" altLang="de-DE" sz="1200" dirty="0" smtClean="0">
                <a:latin typeface="Verdana" panose="020B0604030504040204" pitchFamily="34" charset="0"/>
              </a:rPr>
              <a:t> · Public Domain </a:t>
            </a:r>
            <a:br>
              <a:rPr lang="en-US" altLang="de-DE" sz="1200" dirty="0" smtClean="0">
                <a:latin typeface="Verdana" panose="020B0604030504040204" pitchFamily="34" charset="0"/>
              </a:rPr>
            </a:br>
            <a:r>
              <a:rPr lang="en-US" altLang="de-DE" sz="1200" dirty="0" err="1" smtClean="0">
                <a:latin typeface="Verdana" panose="020B0604030504040204" pitchFamily="34" charset="0"/>
              </a:rPr>
              <a:t>Folie</a:t>
            </a:r>
            <a:r>
              <a:rPr lang="en-US" altLang="de-DE" sz="1200" dirty="0" smtClean="0">
                <a:latin typeface="Verdana" panose="020B0604030504040204" pitchFamily="34" charset="0"/>
              </a:rPr>
              <a:t> 22: </a:t>
            </a:r>
            <a:r>
              <a:rPr lang="en-US" altLang="de-DE" sz="1200" dirty="0" err="1" smtClean="0">
                <a:latin typeface="Verdana" panose="020B0604030504040204" pitchFamily="34" charset="0"/>
              </a:rPr>
              <a:t>Bildnis</a:t>
            </a:r>
            <a:r>
              <a:rPr lang="en-US" altLang="de-DE" sz="1200" dirty="0" smtClean="0">
                <a:latin typeface="Verdana" panose="020B0604030504040204" pitchFamily="34" charset="0"/>
              </a:rPr>
              <a:t> Aug. Herm. </a:t>
            </a:r>
            <a:r>
              <a:rPr lang="en-US" altLang="de-DE" sz="1200" dirty="0" err="1" smtClean="0">
                <a:latin typeface="Verdana" panose="020B0604030504040204" pitchFamily="34" charset="0"/>
              </a:rPr>
              <a:t>Francke</a:t>
            </a:r>
            <a:r>
              <a:rPr lang="en-US" altLang="de-DE" sz="1200" dirty="0" smtClean="0">
                <a:latin typeface="Verdana" panose="020B0604030504040204" pitchFamily="34" charset="0"/>
              </a:rPr>
              <a:t> · </a:t>
            </a:r>
            <a:r>
              <a:rPr lang="en-US" altLang="de-DE" sz="1200" dirty="0" err="1" smtClean="0">
                <a:latin typeface="Verdana" panose="020B0604030504040204" pitchFamily="34" charset="0"/>
              </a:rPr>
              <a:t>Frühes</a:t>
            </a:r>
            <a:r>
              <a:rPr lang="en-US" altLang="de-DE" sz="1200" dirty="0" smtClean="0">
                <a:latin typeface="Verdana" panose="020B0604030504040204" pitchFamily="34" charset="0"/>
              </a:rPr>
              <a:t> 18. </a:t>
            </a:r>
            <a:r>
              <a:rPr lang="en-US" altLang="de-DE" sz="1200" dirty="0" err="1" smtClean="0">
                <a:latin typeface="Verdana" panose="020B0604030504040204" pitchFamily="34" charset="0"/>
              </a:rPr>
              <a:t>Jahrhundert</a:t>
            </a:r>
            <a:r>
              <a:rPr lang="en-US" altLang="de-DE" sz="1200" dirty="0" smtClean="0">
                <a:latin typeface="Verdana" panose="020B0604030504040204" pitchFamily="34" charset="0"/>
              </a:rPr>
              <a:t> · Public Domain </a:t>
            </a:r>
            <a:br>
              <a:rPr lang="en-US" altLang="de-DE" sz="1200" dirty="0" smtClean="0">
                <a:latin typeface="Verdana" panose="020B0604030504040204" pitchFamily="34" charset="0"/>
              </a:rPr>
            </a:br>
            <a:r>
              <a:rPr lang="en-US" altLang="de-DE" sz="1200" dirty="0" err="1" smtClean="0">
                <a:latin typeface="Verdana" panose="020B0604030504040204" pitchFamily="34" charset="0"/>
              </a:rPr>
              <a:t>Folie</a:t>
            </a:r>
            <a:r>
              <a:rPr lang="en-US" altLang="de-DE" sz="1200" dirty="0" smtClean="0">
                <a:latin typeface="Verdana" panose="020B0604030504040204" pitchFamily="34" charset="0"/>
              </a:rPr>
              <a:t> 23: </a:t>
            </a:r>
            <a:r>
              <a:rPr lang="en-US" altLang="de-DE" sz="1200" dirty="0" err="1" smtClean="0">
                <a:latin typeface="Verdana" panose="020B0604030504040204" pitchFamily="34" charset="0"/>
              </a:rPr>
              <a:t>Bildnis</a:t>
            </a:r>
            <a:r>
              <a:rPr lang="en-US" altLang="de-DE" sz="1200" dirty="0" smtClean="0">
                <a:latin typeface="Verdana" panose="020B0604030504040204" pitchFamily="34" charset="0"/>
              </a:rPr>
              <a:t> Aug. </a:t>
            </a:r>
            <a:r>
              <a:rPr lang="en-US" altLang="de-DE" sz="1200" dirty="0" err="1" smtClean="0">
                <a:latin typeface="Verdana" panose="020B0604030504040204" pitchFamily="34" charset="0"/>
              </a:rPr>
              <a:t>Tholuck</a:t>
            </a:r>
            <a:r>
              <a:rPr lang="en-US" altLang="de-DE" sz="1200" dirty="0" smtClean="0">
                <a:latin typeface="Verdana" panose="020B0604030504040204" pitchFamily="34" charset="0"/>
              </a:rPr>
              <a:t> · Public Domain </a:t>
            </a:r>
            <a:br>
              <a:rPr lang="en-US" altLang="de-DE" sz="1200" dirty="0" smtClean="0">
                <a:latin typeface="Verdana" panose="020B0604030504040204" pitchFamily="34" charset="0"/>
              </a:rPr>
            </a:br>
            <a:r>
              <a:rPr lang="en-US" altLang="de-DE" sz="1200" dirty="0" err="1" smtClean="0">
                <a:latin typeface="Verdana" panose="020B0604030504040204" pitchFamily="34" charset="0"/>
              </a:rPr>
              <a:t>Folie</a:t>
            </a:r>
            <a:r>
              <a:rPr lang="en-US" altLang="de-DE" sz="1200" dirty="0" smtClean="0">
                <a:latin typeface="Verdana" panose="020B0604030504040204" pitchFamily="34" charset="0"/>
              </a:rPr>
              <a:t> 24: </a:t>
            </a:r>
            <a:r>
              <a:rPr lang="en-US" altLang="de-DE" sz="1200" dirty="0" err="1" smtClean="0">
                <a:latin typeface="Verdana" panose="020B0604030504040204" pitchFamily="34" charset="0"/>
              </a:rPr>
              <a:t>Bildnis</a:t>
            </a:r>
            <a:r>
              <a:rPr lang="en-US" altLang="de-DE" sz="1200" dirty="0" smtClean="0">
                <a:latin typeface="Verdana" panose="020B0604030504040204" pitchFamily="34" charset="0"/>
              </a:rPr>
              <a:t> Herm. </a:t>
            </a:r>
            <a:r>
              <a:rPr lang="en-US" altLang="de-DE" sz="1200" dirty="0" err="1" smtClean="0">
                <a:latin typeface="Verdana" panose="020B0604030504040204" pitchFamily="34" charset="0"/>
              </a:rPr>
              <a:t>Hupfeld</a:t>
            </a:r>
            <a:r>
              <a:rPr lang="en-US" altLang="de-DE" sz="1200" dirty="0" smtClean="0">
                <a:latin typeface="Verdana" panose="020B0604030504040204" pitchFamily="34" charset="0"/>
              </a:rPr>
              <a:t> · Public Domain</a:t>
            </a:r>
            <a:br>
              <a:rPr lang="en-US" altLang="de-DE" sz="1200" dirty="0" smtClean="0">
                <a:latin typeface="Verdana" panose="020B0604030504040204" pitchFamily="34" charset="0"/>
              </a:rPr>
            </a:br>
            <a:r>
              <a:rPr lang="en-US" altLang="de-DE" sz="1200" dirty="0" err="1" smtClean="0">
                <a:latin typeface="Verdana" panose="020B0604030504040204" pitchFamily="34" charset="0"/>
              </a:rPr>
              <a:t>Folie</a:t>
            </a:r>
            <a:r>
              <a:rPr lang="en-US" altLang="de-DE" sz="1200" dirty="0" smtClean="0">
                <a:latin typeface="Verdana" panose="020B0604030504040204" pitchFamily="34" charset="0"/>
              </a:rPr>
              <a:t> 25: </a:t>
            </a:r>
            <a:r>
              <a:rPr lang="en-US" altLang="de-DE" sz="1200" dirty="0" err="1" smtClean="0">
                <a:latin typeface="Verdana" panose="020B0604030504040204" pitchFamily="34" charset="0"/>
              </a:rPr>
              <a:t>Bildnis</a:t>
            </a:r>
            <a:r>
              <a:rPr lang="en-US" altLang="de-DE" sz="1200" dirty="0" smtClean="0">
                <a:latin typeface="Verdana" panose="020B0604030504040204" pitchFamily="34" charset="0"/>
              </a:rPr>
              <a:t> Julius Müller · </a:t>
            </a:r>
            <a:r>
              <a:rPr lang="en-US" altLang="de-DE" sz="1200" dirty="0" err="1" smtClean="0">
                <a:latin typeface="Verdana" panose="020B0604030504040204" pitchFamily="34" charset="0"/>
                <a:hlinkClick r:id="rId11"/>
              </a:rPr>
              <a:t>Catalogus</a:t>
            </a:r>
            <a:r>
              <a:rPr lang="en-US" altLang="de-DE" sz="1200" dirty="0" smtClean="0">
                <a:latin typeface="Verdana" panose="020B0604030504040204" pitchFamily="34" charset="0"/>
                <a:hlinkClick r:id="rId11"/>
              </a:rPr>
              <a:t> </a:t>
            </a:r>
            <a:r>
              <a:rPr lang="en-US" altLang="de-DE" sz="1200" dirty="0" err="1" smtClean="0">
                <a:latin typeface="Verdana" panose="020B0604030504040204" pitchFamily="34" charset="0"/>
                <a:hlinkClick r:id="rId11"/>
              </a:rPr>
              <a:t>Professorum</a:t>
            </a:r>
            <a:r>
              <a:rPr lang="en-US" altLang="de-DE" sz="1200" dirty="0" smtClean="0">
                <a:latin typeface="Verdana" panose="020B0604030504040204" pitchFamily="34" charset="0"/>
                <a:hlinkClick r:id="rId11"/>
              </a:rPr>
              <a:t> </a:t>
            </a:r>
            <a:r>
              <a:rPr lang="en-US" altLang="de-DE" sz="1200" dirty="0" err="1" smtClean="0">
                <a:latin typeface="Verdana" panose="020B0604030504040204" pitchFamily="34" charset="0"/>
                <a:hlinkClick r:id="rId11"/>
              </a:rPr>
              <a:t>Halensis</a:t>
            </a:r>
            <a:r>
              <a:rPr lang="en-US" altLang="de-DE" sz="1200" dirty="0" smtClean="0">
                <a:latin typeface="Verdana" panose="020B0604030504040204" pitchFamily="34" charset="0"/>
              </a:rPr>
              <a:t/>
            </a:r>
            <a:br>
              <a:rPr lang="en-US" altLang="de-DE" sz="1200" dirty="0" smtClean="0">
                <a:latin typeface="Verdana" panose="020B0604030504040204" pitchFamily="34" charset="0"/>
              </a:rPr>
            </a:br>
            <a:r>
              <a:rPr lang="en-US" altLang="de-DE" sz="1200" dirty="0" err="1" smtClean="0">
                <a:latin typeface="Verdana" panose="020B0604030504040204" pitchFamily="34" charset="0"/>
              </a:rPr>
              <a:t>Folie</a:t>
            </a:r>
            <a:r>
              <a:rPr lang="en-US" altLang="de-DE" sz="1200" dirty="0" smtClean="0">
                <a:latin typeface="Verdana" panose="020B0604030504040204" pitchFamily="34" charset="0"/>
              </a:rPr>
              <a:t> 26: </a:t>
            </a:r>
            <a:r>
              <a:rPr lang="en-US" altLang="de-DE" sz="1200" dirty="0" err="1" smtClean="0">
                <a:latin typeface="Verdana" panose="020B0604030504040204" pitchFamily="34" charset="0"/>
              </a:rPr>
              <a:t>Schinkeldom</a:t>
            </a:r>
            <a:r>
              <a:rPr lang="en-US" altLang="de-DE" sz="1200" dirty="0" smtClean="0">
                <a:latin typeface="Verdana" panose="020B0604030504040204" pitchFamily="34" charset="0"/>
              </a:rPr>
              <a:t> in Berlin · </a:t>
            </a:r>
            <a:r>
              <a:rPr lang="en-US" altLang="de-DE" sz="1200" dirty="0" err="1" smtClean="0">
                <a:latin typeface="Verdana" panose="020B0604030504040204" pitchFamily="34" charset="0"/>
              </a:rPr>
              <a:t>Grafik</a:t>
            </a:r>
            <a:r>
              <a:rPr lang="en-US" altLang="de-DE" sz="1200" dirty="0" smtClean="0">
                <a:latin typeface="Verdana" panose="020B0604030504040204" pitchFamily="34" charset="0"/>
              </a:rPr>
              <a:t> von R. </a:t>
            </a:r>
            <a:r>
              <a:rPr lang="en-US" altLang="de-DE" sz="1200" dirty="0" err="1" smtClean="0">
                <a:latin typeface="Verdana" panose="020B0604030504040204" pitchFamily="34" charset="0"/>
              </a:rPr>
              <a:t>Meinhardt</a:t>
            </a:r>
            <a:r>
              <a:rPr lang="en-US" altLang="de-DE" sz="1200" dirty="0" smtClean="0">
                <a:latin typeface="Verdana" panose="020B0604030504040204" pitchFamily="34" charset="0"/>
              </a:rPr>
              <a:t> · Public Domain</a:t>
            </a:r>
            <a:br>
              <a:rPr lang="en-US" altLang="de-DE" sz="1200" dirty="0" smtClean="0">
                <a:latin typeface="Verdana" panose="020B0604030504040204" pitchFamily="34" charset="0"/>
              </a:rPr>
            </a:br>
            <a:r>
              <a:rPr lang="en-US" altLang="de-DE" sz="1200" dirty="0" err="1" smtClean="0">
                <a:latin typeface="Verdana" panose="020B0604030504040204" pitchFamily="34" charset="0"/>
              </a:rPr>
              <a:t>Folie</a:t>
            </a:r>
            <a:r>
              <a:rPr lang="en-US" altLang="de-DE" sz="1200" dirty="0" smtClean="0">
                <a:latin typeface="Verdana" panose="020B0604030504040204" pitchFamily="34" charset="0"/>
              </a:rPr>
              <a:t> 28: </a:t>
            </a:r>
            <a:r>
              <a:rPr lang="en-US" altLang="de-DE" sz="1200" dirty="0" err="1" smtClean="0">
                <a:latin typeface="Verdana" panose="020B0604030504040204" pitchFamily="34" charset="0"/>
              </a:rPr>
              <a:t>Schloss</a:t>
            </a:r>
            <a:r>
              <a:rPr lang="en-US" altLang="de-DE" sz="1200" dirty="0" smtClean="0">
                <a:latin typeface="Verdana" panose="020B0604030504040204" pitchFamily="34" charset="0"/>
              </a:rPr>
              <a:t> </a:t>
            </a:r>
            <a:r>
              <a:rPr lang="en-US" altLang="de-DE" sz="1200" dirty="0" err="1" smtClean="0">
                <a:latin typeface="Verdana" panose="020B0604030504040204" pitchFamily="34" charset="0"/>
              </a:rPr>
              <a:t>Freyburg</a:t>
            </a:r>
            <a:r>
              <a:rPr lang="en-US" altLang="de-DE" sz="1200" dirty="0" smtClean="0">
                <a:latin typeface="Verdana" panose="020B0604030504040204" pitchFamily="34" charset="0"/>
              </a:rPr>
              <a:t>, </a:t>
            </a:r>
            <a:r>
              <a:rPr lang="en-US" altLang="de-DE" sz="1200" dirty="0" err="1" smtClean="0">
                <a:latin typeface="Verdana" panose="020B0604030504040204" pitchFamily="34" charset="0"/>
                <a:hlinkClick r:id="rId12"/>
              </a:rPr>
              <a:t>Vorhof</a:t>
            </a:r>
            <a:r>
              <a:rPr lang="en-US" altLang="de-DE" sz="1200" dirty="0" smtClean="0">
                <a:latin typeface="Verdana" panose="020B0604030504040204" pitchFamily="34" charset="0"/>
                <a:hlinkClick r:id="rId12"/>
              </a:rPr>
              <a:t> der </a:t>
            </a:r>
            <a:r>
              <a:rPr lang="en-US" altLang="de-DE" sz="1200" dirty="0" err="1" smtClean="0">
                <a:latin typeface="Verdana" panose="020B0604030504040204" pitchFamily="34" charset="0"/>
                <a:hlinkClick r:id="rId12"/>
              </a:rPr>
              <a:t>Kernburg</a:t>
            </a:r>
            <a:r>
              <a:rPr lang="en-US" altLang="de-DE" sz="1200" dirty="0" smtClean="0">
                <a:latin typeface="Verdana" panose="020B0604030504040204" pitchFamily="34" charset="0"/>
                <a:hlinkClick r:id="rId12"/>
              </a:rPr>
              <a:t> </a:t>
            </a:r>
            <a:r>
              <a:rPr lang="en-US" altLang="de-DE" sz="1200" dirty="0" smtClean="0">
                <a:latin typeface="Verdana" panose="020B0604030504040204" pitchFamily="34" charset="0"/>
              </a:rPr>
              <a:t>· Public Domain </a:t>
            </a:r>
            <a:br>
              <a:rPr lang="en-US" altLang="de-DE" sz="1200" dirty="0" smtClean="0">
                <a:latin typeface="Verdana" panose="020B0604030504040204" pitchFamily="34" charset="0"/>
              </a:rPr>
            </a:br>
            <a:r>
              <a:rPr lang="en-US" altLang="de-DE" sz="1200" dirty="0" err="1" smtClean="0">
                <a:latin typeface="Verdana" panose="020B0604030504040204" pitchFamily="34" charset="0"/>
              </a:rPr>
              <a:t>Folie</a:t>
            </a:r>
            <a:r>
              <a:rPr lang="en-US" altLang="de-DE" sz="1200" dirty="0" smtClean="0">
                <a:latin typeface="Verdana" panose="020B0604030504040204" pitchFamily="34" charset="0"/>
              </a:rPr>
              <a:t> 29: </a:t>
            </a:r>
            <a:r>
              <a:rPr lang="en-US" altLang="de-DE" sz="1200" dirty="0" err="1" smtClean="0">
                <a:latin typeface="Verdana" panose="020B0604030504040204" pitchFamily="34" charset="0"/>
              </a:rPr>
              <a:t>Lambertikirche</a:t>
            </a:r>
            <a:r>
              <a:rPr lang="en-US" altLang="de-DE" sz="1200" dirty="0" smtClean="0">
                <a:latin typeface="Verdana" panose="020B0604030504040204" pitchFamily="34" charset="0"/>
              </a:rPr>
              <a:t>, </a:t>
            </a:r>
            <a:r>
              <a:rPr lang="en-US" altLang="de-DE" sz="1200" dirty="0" err="1" smtClean="0">
                <a:latin typeface="Verdana" panose="020B0604030504040204" pitchFamily="34" charset="0"/>
              </a:rPr>
              <a:t>Münster</a:t>
            </a:r>
            <a:r>
              <a:rPr lang="en-US" altLang="de-DE" sz="1200" dirty="0" smtClean="0">
                <a:latin typeface="Verdana" panose="020B0604030504040204" pitchFamily="34" charset="0"/>
              </a:rPr>
              <a:t> · Bernhard </a:t>
            </a:r>
            <a:r>
              <a:rPr lang="en-US" altLang="de-DE" sz="1200" dirty="0" err="1" smtClean="0">
                <a:latin typeface="Verdana" panose="020B0604030504040204" pitchFamily="34" charset="0"/>
              </a:rPr>
              <a:t>Kils</a:t>
            </a:r>
            <a:r>
              <a:rPr lang="en-US" altLang="de-DE" sz="1200" dirty="0" smtClean="0">
                <a:latin typeface="Verdana" panose="020B0604030504040204" pitchFamily="34" charset="0"/>
              </a:rPr>
              <a:t> · </a:t>
            </a:r>
            <a:r>
              <a:rPr lang="en-US" altLang="de-DE" sz="1200" dirty="0" smtClean="0">
                <a:latin typeface="Verdana" panose="020B0604030504040204" pitchFamily="34" charset="0"/>
                <a:hlinkClick r:id="rId7"/>
              </a:rPr>
              <a:t>CC BY-SA 3.0</a:t>
            </a:r>
            <a:r>
              <a:rPr lang="en-US" altLang="de-DE" sz="1200" dirty="0" smtClean="0">
                <a:latin typeface="Verdana" panose="020B0604030504040204" pitchFamily="34" charset="0"/>
              </a:rPr>
              <a:t> (Wikimedia Commons)</a:t>
            </a:r>
            <a:br>
              <a:rPr lang="en-US" altLang="de-DE" sz="1200" dirty="0" smtClean="0">
                <a:latin typeface="Verdana" panose="020B0604030504040204" pitchFamily="34" charset="0"/>
              </a:rPr>
            </a:br>
            <a:r>
              <a:rPr lang="en-US" altLang="de-DE" sz="1200" dirty="0" err="1" smtClean="0">
                <a:latin typeface="Verdana" panose="020B0604030504040204" pitchFamily="34" charset="0"/>
              </a:rPr>
              <a:t>Folie</a:t>
            </a:r>
            <a:r>
              <a:rPr lang="en-US" altLang="de-DE" sz="1200" dirty="0" smtClean="0">
                <a:latin typeface="Verdana" panose="020B0604030504040204" pitchFamily="34" charset="0"/>
              </a:rPr>
              <a:t> 30: </a:t>
            </a:r>
            <a:r>
              <a:rPr lang="en-US" altLang="de-DE" sz="1200" dirty="0" err="1" smtClean="0">
                <a:latin typeface="Verdana" panose="020B0604030504040204" pitchFamily="34" charset="0"/>
                <a:hlinkClick r:id="rId13"/>
              </a:rPr>
              <a:t>Hansescher</a:t>
            </a:r>
            <a:r>
              <a:rPr lang="en-US" altLang="de-DE" sz="1200" dirty="0" smtClean="0">
                <a:latin typeface="Verdana" panose="020B0604030504040204" pitchFamily="34" charset="0"/>
                <a:hlinkClick r:id="rId13"/>
              </a:rPr>
              <a:t> Hof </a:t>
            </a:r>
            <a:r>
              <a:rPr lang="en-US" altLang="de-DE" sz="1200" dirty="0" smtClean="0">
                <a:latin typeface="Verdana" panose="020B0604030504040204" pitchFamily="34" charset="0"/>
              </a:rPr>
              <a:t>· Olaf Meister · </a:t>
            </a:r>
            <a:r>
              <a:rPr lang="en-US" altLang="de-DE" sz="1200" dirty="0" smtClean="0">
                <a:latin typeface="Verdana" panose="020B0604030504040204" pitchFamily="34" charset="0"/>
                <a:hlinkClick r:id="rId7"/>
              </a:rPr>
              <a:t>CC BY-SA 3.0</a:t>
            </a:r>
            <a:r>
              <a:rPr lang="en-US" altLang="de-DE" sz="1200" dirty="0" smtClean="0">
                <a:latin typeface="Verdana" panose="020B0604030504040204" pitchFamily="34" charset="0"/>
              </a:rPr>
              <a:t> (Wikimedia Commons) </a:t>
            </a:r>
            <a:br>
              <a:rPr lang="en-US" altLang="de-DE" sz="1200" dirty="0" smtClean="0">
                <a:latin typeface="Verdana" panose="020B0604030504040204" pitchFamily="34" charset="0"/>
              </a:rPr>
            </a:br>
            <a:r>
              <a:rPr lang="en-US" altLang="de-DE" sz="1200" dirty="0" err="1" smtClean="0">
                <a:latin typeface="Verdana" panose="020B0604030504040204" pitchFamily="34" charset="0"/>
              </a:rPr>
              <a:t>Folie</a:t>
            </a:r>
            <a:r>
              <a:rPr lang="en-US" altLang="de-DE" sz="1200" dirty="0" smtClean="0">
                <a:latin typeface="Verdana" panose="020B0604030504040204" pitchFamily="34" charset="0"/>
              </a:rPr>
              <a:t> 31: </a:t>
            </a:r>
            <a:r>
              <a:rPr lang="en-US" altLang="de-DE" sz="1200" dirty="0" err="1" smtClean="0">
                <a:latin typeface="Verdana" panose="020B0604030504040204" pitchFamily="34" charset="0"/>
              </a:rPr>
              <a:t>Fuhneaue</a:t>
            </a:r>
            <a:r>
              <a:rPr lang="en-US" altLang="de-DE" sz="1200" dirty="0" smtClean="0">
                <a:latin typeface="Verdana" panose="020B0604030504040204" pitchFamily="34" charset="0"/>
              </a:rPr>
              <a:t> </a:t>
            </a:r>
            <a:r>
              <a:rPr lang="en-US" altLang="de-DE" sz="1200" dirty="0" err="1" smtClean="0">
                <a:latin typeface="Verdana" panose="020B0604030504040204" pitchFamily="34" charset="0"/>
              </a:rPr>
              <a:t>bei</a:t>
            </a:r>
            <a:r>
              <a:rPr lang="en-US" altLang="de-DE" sz="1200" dirty="0" smtClean="0">
                <a:latin typeface="Verdana" panose="020B0604030504040204" pitchFamily="34" charset="0"/>
              </a:rPr>
              <a:t> </a:t>
            </a:r>
            <a:r>
              <a:rPr lang="en-US" altLang="de-DE" sz="1200" dirty="0" err="1" smtClean="0">
                <a:latin typeface="Verdana" panose="020B0604030504040204" pitchFamily="34" charset="0"/>
              </a:rPr>
              <a:t>Werdershausen</a:t>
            </a:r>
            <a:r>
              <a:rPr lang="en-US" altLang="de-DE" sz="1200" dirty="0" smtClean="0">
                <a:latin typeface="Verdana" panose="020B0604030504040204" pitchFamily="34" charset="0"/>
              </a:rPr>
              <a:t> · </a:t>
            </a:r>
            <a:r>
              <a:rPr kumimoji="0" lang="en-GB" altLang="de-DE" sz="1200" i="0" u="none" strike="noStrike" cap="none" normalizeH="0" baseline="0" dirty="0" err="1" smtClean="0">
                <a:ln>
                  <a:noFill/>
                </a:ln>
                <a:solidFill>
                  <a:srgbClr val="FFFFFF"/>
                </a:solidFill>
                <a:effectLst/>
                <a:latin typeface="Arial" panose="020B0604020202020204" pitchFamily="34" charset="0"/>
                <a:cs typeface="Arial" panose="020B0604020202020204" pitchFamily="34" charset="0"/>
                <a:hlinkClick r:id="rId14"/>
              </a:rPr>
              <a:t>Jwaller</a:t>
            </a:r>
            <a:r>
              <a:rPr kumimoji="0" lang="en-GB" altLang="de-DE" sz="1200"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 </a:t>
            </a:r>
            <a:r>
              <a:rPr kumimoji="0" lang="en-GB" altLang="de-DE" sz="1200"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hlinkClick r:id="rId7"/>
              </a:rPr>
              <a:t>CC BY-SA 3.0</a:t>
            </a:r>
            <a:r>
              <a:rPr kumimoji="0" lang="en-GB" altLang="de-DE" sz="1200"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 via Wikimedia Commons </a:t>
            </a:r>
            <a:br>
              <a:rPr kumimoji="0" lang="en-GB" altLang="de-DE" sz="1200"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br>
            <a:r>
              <a:rPr lang="en-GB" altLang="de-DE" sz="1200" dirty="0" err="1" smtClean="0">
                <a:solidFill>
                  <a:srgbClr val="FFFFFF"/>
                </a:solidFill>
                <a:effectLst/>
                <a:latin typeface="Verdana" panose="020B0604030504040204" pitchFamily="34" charset="0"/>
                <a:ea typeface="Verdana" panose="020B0604030504040204" pitchFamily="34" charset="0"/>
                <a:cs typeface="Arial" panose="020B0604020202020204" pitchFamily="34" charset="0"/>
              </a:rPr>
              <a:t>Folie</a:t>
            </a:r>
            <a:r>
              <a:rPr lang="en-GB" altLang="de-DE" sz="1200" dirty="0" smtClean="0">
                <a:solidFill>
                  <a:srgbClr val="FFFFFF"/>
                </a:solidFill>
                <a:effectLst/>
                <a:latin typeface="Verdana" panose="020B0604030504040204" pitchFamily="34" charset="0"/>
                <a:ea typeface="Verdana" panose="020B0604030504040204" pitchFamily="34" charset="0"/>
                <a:cs typeface="Arial" panose="020B0604020202020204" pitchFamily="34" charset="0"/>
              </a:rPr>
              <a:t> 32: Saale </a:t>
            </a:r>
            <a:r>
              <a:rPr lang="en-GB" altLang="de-DE" sz="1200" dirty="0" err="1" smtClean="0">
                <a:solidFill>
                  <a:srgbClr val="FFFFFF"/>
                </a:solidFill>
                <a:effectLst/>
                <a:latin typeface="Verdana" panose="020B0604030504040204" pitchFamily="34" charset="0"/>
                <a:ea typeface="Verdana" panose="020B0604030504040204" pitchFamily="34" charset="0"/>
                <a:cs typeface="Arial" panose="020B0604020202020204" pitchFamily="34" charset="0"/>
              </a:rPr>
              <a:t>bei</a:t>
            </a:r>
            <a:r>
              <a:rPr lang="en-GB" altLang="de-DE" sz="1200" dirty="0" smtClean="0">
                <a:solidFill>
                  <a:srgbClr val="FFFFFF"/>
                </a:solidFill>
                <a:effectLst/>
                <a:latin typeface="Verdana" panose="020B0604030504040204" pitchFamily="34" charset="0"/>
                <a:ea typeface="Verdana" panose="020B0604030504040204" pitchFamily="34" charset="0"/>
                <a:cs typeface="Arial" panose="020B0604020202020204" pitchFamily="34" charset="0"/>
              </a:rPr>
              <a:t> </a:t>
            </a:r>
            <a:r>
              <a:rPr lang="en-GB" altLang="de-DE" sz="1200" dirty="0" err="1" smtClean="0">
                <a:solidFill>
                  <a:srgbClr val="FFFFFF"/>
                </a:solidFill>
                <a:effectLst/>
                <a:latin typeface="Verdana" panose="020B0604030504040204" pitchFamily="34" charset="0"/>
                <a:ea typeface="Verdana" panose="020B0604030504040204" pitchFamily="34" charset="0"/>
                <a:cs typeface="Arial" panose="020B0604020202020204" pitchFamily="34" charset="0"/>
              </a:rPr>
              <a:t>Wettin-Löbejün</a:t>
            </a:r>
            <a:r>
              <a:rPr lang="en-GB" altLang="de-DE" sz="1200" dirty="0" smtClean="0">
                <a:solidFill>
                  <a:srgbClr val="FFFFFF"/>
                </a:solidFill>
                <a:effectLst/>
                <a:latin typeface="Verdana" panose="020B0604030504040204" pitchFamily="34" charset="0"/>
                <a:ea typeface="Verdana" panose="020B0604030504040204" pitchFamily="34" charset="0"/>
                <a:cs typeface="Arial" panose="020B0604020202020204" pitchFamily="34" charset="0"/>
              </a:rPr>
              <a:t>: </a:t>
            </a:r>
            <a:r>
              <a:rPr lang="en-US" sz="1200" dirty="0" err="1" smtClean="0">
                <a:latin typeface="Verdana" panose="020B0604030504040204" pitchFamily="34" charset="0"/>
                <a:ea typeface="Verdana" panose="020B0604030504040204" pitchFamily="34" charset="0"/>
                <a:hlinkClick r:id="rId15"/>
              </a:rPr>
              <a:t>Jwaller</a:t>
            </a:r>
            <a:r>
              <a:rPr lang="en-US" sz="1200" dirty="0" smtClean="0">
                <a:latin typeface="Verdana" panose="020B0604030504040204" pitchFamily="34" charset="0"/>
                <a:ea typeface="Verdana" panose="020B0604030504040204" pitchFamily="34" charset="0"/>
              </a:rPr>
              <a:t>, </a:t>
            </a:r>
            <a:r>
              <a:rPr lang="en-US" sz="1200" dirty="0" smtClean="0">
                <a:latin typeface="Verdana" panose="020B0604030504040204" pitchFamily="34" charset="0"/>
                <a:ea typeface="Verdana" panose="020B0604030504040204" pitchFamily="34" charset="0"/>
                <a:hlinkClick r:id="rId7"/>
              </a:rPr>
              <a:t>CC BY-SA 3.0</a:t>
            </a:r>
            <a:r>
              <a:rPr lang="en-US" sz="1200" dirty="0" smtClean="0">
                <a:latin typeface="Verdana" panose="020B0604030504040204" pitchFamily="34" charset="0"/>
                <a:ea typeface="Verdana" panose="020B0604030504040204" pitchFamily="34" charset="0"/>
              </a:rPr>
              <a:t>, via Wikimedia Commons</a:t>
            </a:r>
            <a:br>
              <a:rPr lang="en-US" sz="1200" dirty="0" smtClean="0">
                <a:latin typeface="Verdana" panose="020B0604030504040204" pitchFamily="34" charset="0"/>
                <a:ea typeface="Verdana" panose="020B0604030504040204" pitchFamily="34" charset="0"/>
              </a:rPr>
            </a:br>
            <a:r>
              <a:rPr lang="en-US" sz="1200" dirty="0" err="1" smtClean="0">
                <a:latin typeface="Verdana" panose="020B0604030504040204" pitchFamily="34" charset="0"/>
                <a:ea typeface="Verdana" panose="020B0604030504040204" pitchFamily="34" charset="0"/>
              </a:rPr>
              <a:t>Folie</a:t>
            </a:r>
            <a:r>
              <a:rPr lang="en-US" sz="1200" dirty="0" smtClean="0">
                <a:latin typeface="Verdana" panose="020B0604030504040204" pitchFamily="34" charset="0"/>
                <a:ea typeface="Verdana" panose="020B0604030504040204" pitchFamily="34" charset="0"/>
              </a:rPr>
              <a:t> 33: </a:t>
            </a:r>
            <a:r>
              <a:rPr lang="en-US" sz="1200" dirty="0" err="1" smtClean="0">
                <a:latin typeface="Verdana" panose="020B0604030504040204" pitchFamily="34" charset="0"/>
                <a:ea typeface="Verdana" panose="020B0604030504040204" pitchFamily="34" charset="0"/>
              </a:rPr>
              <a:t>Stadtansicht</a:t>
            </a:r>
            <a:r>
              <a:rPr lang="en-US" sz="1200" dirty="0" smtClean="0">
                <a:latin typeface="Verdana" panose="020B0604030504040204" pitchFamily="34" charset="0"/>
                <a:ea typeface="Verdana" panose="020B0604030504040204" pitchFamily="34" charset="0"/>
              </a:rPr>
              <a:t> </a:t>
            </a:r>
            <a:r>
              <a:rPr lang="en-US" sz="1200" dirty="0" err="1" smtClean="0">
                <a:latin typeface="Verdana" panose="020B0604030504040204" pitchFamily="34" charset="0"/>
                <a:ea typeface="Verdana" panose="020B0604030504040204" pitchFamily="34" charset="0"/>
              </a:rPr>
              <a:t>Löbejün</a:t>
            </a:r>
            <a:r>
              <a:rPr lang="en-US" sz="1200" dirty="0" smtClean="0">
                <a:latin typeface="Verdana" panose="020B0604030504040204" pitchFamily="34" charset="0"/>
                <a:ea typeface="Verdana" panose="020B0604030504040204" pitchFamily="34" charset="0"/>
              </a:rPr>
              <a:t>:  </a:t>
            </a:r>
            <a:r>
              <a:rPr kumimoji="0" lang="en-GB" altLang="de-DE" sz="1200" b="0" i="0" u="none" strike="noStrike" cap="none" normalizeH="0" baseline="0" dirty="0" err="1" smtClean="0">
                <a:ln>
                  <a:noFill/>
                </a:ln>
                <a:solidFill>
                  <a:srgbClr val="FFFFFF"/>
                </a:solidFill>
                <a:effectLst/>
                <a:latin typeface="Verdana" panose="020B0604030504040204" pitchFamily="34" charset="0"/>
                <a:ea typeface="Verdana" panose="020B0604030504040204" pitchFamily="34" charset="0"/>
                <a:cs typeface="Arial" panose="020B0604020202020204" pitchFamily="34" charset="0"/>
                <a:hlinkClick r:id="rId16"/>
              </a:rPr>
              <a:t>Polarlys</a:t>
            </a:r>
            <a:r>
              <a:rPr kumimoji="0" lang="en-GB" altLang="de-DE" sz="1200" b="0" i="0" u="none" strike="noStrike" cap="none" normalizeH="0" baseline="0" dirty="0" smtClean="0">
                <a:ln>
                  <a:noFill/>
                </a:ln>
                <a:solidFill>
                  <a:srgbClr val="FFFFFF"/>
                </a:solidFill>
                <a:effectLst/>
                <a:latin typeface="Verdana" panose="020B0604030504040204" pitchFamily="34" charset="0"/>
                <a:ea typeface="Verdana" panose="020B0604030504040204" pitchFamily="34" charset="0"/>
                <a:cs typeface="Arial" panose="020B0604020202020204" pitchFamily="34" charset="0"/>
              </a:rPr>
              <a:t>, </a:t>
            </a:r>
            <a:r>
              <a:rPr kumimoji="0" lang="en-GB" altLang="de-DE" sz="1200" b="0" i="0" u="none" strike="noStrike" cap="none" normalizeH="0" baseline="0" dirty="0" smtClean="0">
                <a:ln>
                  <a:noFill/>
                </a:ln>
                <a:solidFill>
                  <a:srgbClr val="FFFFFF"/>
                </a:solidFill>
                <a:effectLst/>
                <a:latin typeface="Verdana" panose="020B0604030504040204" pitchFamily="34" charset="0"/>
                <a:ea typeface="Verdana" panose="020B0604030504040204" pitchFamily="34" charset="0"/>
                <a:cs typeface="Arial" panose="020B0604020202020204" pitchFamily="34" charset="0"/>
                <a:hlinkClick r:id="rId3"/>
              </a:rPr>
              <a:t>CC BY-SA 3.0</a:t>
            </a:r>
            <a:r>
              <a:rPr kumimoji="0" lang="en-GB" altLang="de-DE" sz="1200" b="0" i="0" u="none" strike="noStrike" cap="none" normalizeH="0" baseline="0" dirty="0" smtClean="0">
                <a:ln>
                  <a:noFill/>
                </a:ln>
                <a:solidFill>
                  <a:srgbClr val="FFFFFF"/>
                </a:solidFill>
                <a:effectLst/>
                <a:latin typeface="Verdana" panose="020B0604030504040204" pitchFamily="34" charset="0"/>
                <a:ea typeface="Verdana" panose="020B0604030504040204" pitchFamily="34" charset="0"/>
                <a:cs typeface="Arial" panose="020B0604020202020204" pitchFamily="34" charset="0"/>
              </a:rPr>
              <a:t>, via Wikimedia Common</a:t>
            </a:r>
            <a:r>
              <a:rPr lang="en-US" altLang="de-DE" sz="1200" dirty="0" smtClean="0">
                <a:latin typeface="Verdana" panose="020B0604030504040204" pitchFamily="34" charset="0"/>
                <a:ea typeface="Verdana" panose="020B0604030504040204" pitchFamily="34" charset="0"/>
              </a:rPr>
              <a:t/>
            </a:r>
            <a:br>
              <a:rPr lang="en-US" altLang="de-DE" sz="1200" dirty="0" smtClean="0">
                <a:latin typeface="Verdana" panose="020B0604030504040204" pitchFamily="34" charset="0"/>
                <a:ea typeface="Verdana" panose="020B0604030504040204" pitchFamily="34" charset="0"/>
              </a:rPr>
            </a:br>
            <a:r>
              <a:rPr lang="en-US" altLang="de-DE" sz="1200" dirty="0" err="1" smtClean="0">
                <a:latin typeface="Verdana" panose="020B0604030504040204" pitchFamily="34" charset="0"/>
              </a:rPr>
              <a:t>Folie</a:t>
            </a:r>
            <a:r>
              <a:rPr lang="en-US" altLang="de-DE" sz="1200" dirty="0" smtClean="0">
                <a:latin typeface="Verdana" panose="020B0604030504040204" pitchFamily="34" charset="0"/>
              </a:rPr>
              <a:t> 34: </a:t>
            </a:r>
            <a:r>
              <a:rPr lang="en-US" altLang="de-DE" sz="1200" dirty="0" err="1" smtClean="0">
                <a:latin typeface="Verdana" panose="020B0604030504040204" pitchFamily="34" charset="0"/>
              </a:rPr>
              <a:t>Löbejün</a:t>
            </a:r>
            <a:r>
              <a:rPr lang="en-US" altLang="de-DE" sz="1200" dirty="0" smtClean="0">
                <a:latin typeface="Verdana" panose="020B0604030504040204" pitchFamily="34" charset="0"/>
              </a:rPr>
              <a:t> mit </a:t>
            </a:r>
            <a:r>
              <a:rPr lang="en-US" altLang="de-DE" sz="1200" dirty="0" err="1" smtClean="0">
                <a:latin typeface="Verdana" panose="020B0604030504040204" pitchFamily="34" charset="0"/>
              </a:rPr>
              <a:t>Kirche</a:t>
            </a:r>
            <a:r>
              <a:rPr lang="en-US" altLang="de-DE" sz="1200" dirty="0" smtClean="0">
                <a:latin typeface="Verdana" panose="020B0604030504040204" pitchFamily="34" charset="0"/>
              </a:rPr>
              <a:t> St. Paul · </a:t>
            </a:r>
            <a:r>
              <a:rPr lang="en-US" altLang="de-DE" sz="1200" dirty="0" err="1" smtClean="0">
                <a:latin typeface="Verdana" panose="020B0604030504040204" pitchFamily="34" charset="0"/>
              </a:rPr>
              <a:t>Polarlys</a:t>
            </a:r>
            <a:r>
              <a:rPr lang="en-US" altLang="de-DE" sz="1200" dirty="0" smtClean="0">
                <a:latin typeface="Verdana" panose="020B0604030504040204" pitchFamily="34" charset="0"/>
              </a:rPr>
              <a:t> · </a:t>
            </a:r>
            <a:r>
              <a:rPr lang="en-US" altLang="de-DE" sz="1200" dirty="0" smtClean="0">
                <a:latin typeface="Verdana" panose="020B0604030504040204" pitchFamily="34" charset="0"/>
                <a:hlinkClick r:id="rId7"/>
              </a:rPr>
              <a:t>CC BY-SA 3.0</a:t>
            </a:r>
            <a:r>
              <a:rPr lang="en-US" altLang="de-DE" sz="1200" dirty="0" smtClean="0">
                <a:latin typeface="Verdana" panose="020B0604030504040204" pitchFamily="34" charset="0"/>
              </a:rPr>
              <a:t> (Wikimedia Commons) </a:t>
            </a:r>
            <a:br>
              <a:rPr lang="en-US" altLang="de-DE" sz="1200" dirty="0" smtClean="0">
                <a:latin typeface="Verdana" panose="020B0604030504040204" pitchFamily="34" charset="0"/>
              </a:rPr>
            </a:br>
            <a:r>
              <a:rPr lang="en-US" altLang="de-DE" sz="1200" dirty="0" err="1" smtClean="0">
                <a:latin typeface="Verdana" panose="020B0604030504040204" pitchFamily="34" charset="0"/>
              </a:rPr>
              <a:t>Folie</a:t>
            </a:r>
            <a:r>
              <a:rPr lang="en-US" altLang="de-DE" sz="1200" dirty="0" smtClean="0">
                <a:latin typeface="Verdana" panose="020B0604030504040204" pitchFamily="34" charset="0"/>
              </a:rPr>
              <a:t> 36: </a:t>
            </a:r>
            <a:r>
              <a:rPr lang="en-US" altLang="de-DE" sz="1200" dirty="0" err="1" smtClean="0">
                <a:latin typeface="Verdana" panose="020B0604030504040204" pitchFamily="34" charset="0"/>
              </a:rPr>
              <a:t>Burgscheidungen</a:t>
            </a:r>
            <a:r>
              <a:rPr lang="en-US" altLang="de-DE" sz="1200" dirty="0" smtClean="0">
                <a:latin typeface="Verdana" panose="020B0604030504040204" pitchFamily="34" charset="0"/>
              </a:rPr>
              <a:t>, </a:t>
            </a:r>
            <a:r>
              <a:rPr lang="en-US" altLang="de-DE" sz="1200" dirty="0" err="1" smtClean="0">
                <a:latin typeface="Verdana" panose="020B0604030504040204" pitchFamily="34" charset="0"/>
              </a:rPr>
              <a:t>Kirche</a:t>
            </a:r>
            <a:r>
              <a:rPr lang="en-US" altLang="de-DE" sz="1200" dirty="0" smtClean="0">
                <a:latin typeface="Verdana" panose="020B0604030504040204" pitchFamily="34" charset="0"/>
              </a:rPr>
              <a:t>: </a:t>
            </a:r>
            <a:r>
              <a:rPr lang="de-DE" sz="1200" dirty="0" err="1" smtClean="0">
                <a:latin typeface="Verdana" panose="020B0604030504040204" pitchFamily="34" charset="0"/>
                <a:ea typeface="Verdana" panose="020B0604030504040204" pitchFamily="34" charset="0"/>
                <a:hlinkClick r:id="rId17"/>
              </a:rPr>
              <a:t>Tnemtsoni</a:t>
            </a:r>
            <a:r>
              <a:rPr lang="de-DE" sz="1200" dirty="0" smtClean="0">
                <a:latin typeface="Verdana" panose="020B0604030504040204" pitchFamily="34" charset="0"/>
                <a:ea typeface="Verdana" panose="020B0604030504040204" pitchFamily="34" charset="0"/>
              </a:rPr>
              <a:t>, </a:t>
            </a:r>
            <a:r>
              <a:rPr lang="de-DE" sz="1200" dirty="0" smtClean="0">
                <a:latin typeface="Verdana" panose="020B0604030504040204" pitchFamily="34" charset="0"/>
                <a:ea typeface="Verdana" panose="020B0604030504040204" pitchFamily="34" charset="0"/>
                <a:hlinkClick r:id="rId7"/>
              </a:rPr>
              <a:t>CC BY-SA 3.0</a:t>
            </a:r>
            <a:r>
              <a:rPr lang="de-DE" sz="1200" dirty="0" smtClean="0">
                <a:latin typeface="Verdana" panose="020B0604030504040204" pitchFamily="34" charset="0"/>
                <a:ea typeface="Verdana" panose="020B0604030504040204" pitchFamily="34" charset="0"/>
              </a:rPr>
              <a:t>, via Wikimedia </a:t>
            </a:r>
            <a:r>
              <a:rPr lang="de-DE" sz="1200" dirty="0" err="1" smtClean="0">
                <a:latin typeface="Verdana" panose="020B0604030504040204" pitchFamily="34" charset="0"/>
                <a:ea typeface="Verdana" panose="020B0604030504040204" pitchFamily="34" charset="0"/>
              </a:rPr>
              <a:t>Commons</a:t>
            </a:r>
            <a:r>
              <a:rPr lang="en-US" altLang="de-DE" sz="1200" dirty="0" smtClean="0">
                <a:latin typeface="Verdana" panose="020B0604030504040204" pitchFamily="34" charset="0"/>
              </a:rPr>
              <a:t/>
            </a:r>
            <a:br>
              <a:rPr lang="en-US" altLang="de-DE" sz="1200" dirty="0" smtClean="0">
                <a:latin typeface="Verdana" panose="020B0604030504040204" pitchFamily="34" charset="0"/>
              </a:rPr>
            </a:br>
            <a:r>
              <a:rPr lang="en-US" altLang="de-DE" sz="1200" dirty="0" err="1" smtClean="0">
                <a:latin typeface="Verdana" panose="020B0604030504040204" pitchFamily="34" charset="0"/>
              </a:rPr>
              <a:t>Folie</a:t>
            </a:r>
            <a:r>
              <a:rPr lang="en-US" altLang="de-DE" sz="1200" dirty="0" smtClean="0">
                <a:latin typeface="Verdana" panose="020B0604030504040204" pitchFamily="34" charset="0"/>
              </a:rPr>
              <a:t> 38: </a:t>
            </a:r>
            <a:r>
              <a:rPr lang="en-US" altLang="de-DE" sz="1200" dirty="0" err="1" smtClean="0">
                <a:latin typeface="Verdana" panose="020B0604030504040204" pitchFamily="34" charset="0"/>
              </a:rPr>
              <a:t>Dorndorf</a:t>
            </a:r>
            <a:r>
              <a:rPr lang="en-US" altLang="de-DE" sz="1200" dirty="0" smtClean="0">
                <a:latin typeface="Verdana" panose="020B0604030504040204" pitchFamily="34" charset="0"/>
              </a:rPr>
              <a:t>/</a:t>
            </a:r>
            <a:r>
              <a:rPr lang="en-US" altLang="de-DE" sz="1200" dirty="0" err="1" smtClean="0">
                <a:latin typeface="Verdana" panose="020B0604030504040204" pitchFamily="34" charset="0"/>
              </a:rPr>
              <a:t>Unstrut</a:t>
            </a:r>
            <a:r>
              <a:rPr lang="en-US" altLang="de-DE" sz="1200" dirty="0" smtClean="0">
                <a:latin typeface="Verdana" panose="020B0604030504040204" pitchFamily="34" charset="0"/>
              </a:rPr>
              <a:t>, </a:t>
            </a:r>
            <a:r>
              <a:rPr lang="en-US" altLang="de-DE" sz="1200" dirty="0" err="1" smtClean="0">
                <a:latin typeface="Verdana" panose="020B0604030504040204" pitchFamily="34" charset="0"/>
              </a:rPr>
              <a:t>Dorfkirche</a:t>
            </a:r>
            <a:r>
              <a:rPr lang="en-US" altLang="de-DE" sz="1200" dirty="0" smtClean="0">
                <a:latin typeface="Verdana" panose="020B0604030504040204" pitchFamily="34" charset="0"/>
              </a:rPr>
              <a:t>: </a:t>
            </a:r>
            <a:r>
              <a:rPr lang="en-US" sz="1200" dirty="0" err="1" smtClean="0">
                <a:latin typeface="Verdana" panose="020B0604030504040204" pitchFamily="34" charset="0"/>
                <a:ea typeface="Verdana" panose="020B0604030504040204" pitchFamily="34" charset="0"/>
                <a:hlinkClick r:id="rId18"/>
              </a:rPr>
              <a:t>GFreihalter</a:t>
            </a:r>
            <a:r>
              <a:rPr lang="en-US" sz="1200" dirty="0" smtClean="0">
                <a:latin typeface="Verdana" panose="020B0604030504040204" pitchFamily="34" charset="0"/>
                <a:ea typeface="Verdana" panose="020B0604030504040204" pitchFamily="34" charset="0"/>
              </a:rPr>
              <a:t>, </a:t>
            </a:r>
            <a:r>
              <a:rPr lang="en-US" sz="1200" dirty="0" smtClean="0">
                <a:latin typeface="Verdana" panose="020B0604030504040204" pitchFamily="34" charset="0"/>
                <a:ea typeface="Verdana" panose="020B0604030504040204" pitchFamily="34" charset="0"/>
                <a:hlinkClick r:id="rId7"/>
              </a:rPr>
              <a:t>CC BY-SA 3.0</a:t>
            </a:r>
            <a:r>
              <a:rPr lang="en-US" sz="1200" dirty="0" smtClean="0">
                <a:latin typeface="Verdana" panose="020B0604030504040204" pitchFamily="34" charset="0"/>
                <a:ea typeface="Verdana" panose="020B0604030504040204" pitchFamily="34" charset="0"/>
              </a:rPr>
              <a:t>, via Wikimedia Commons</a:t>
            </a:r>
            <a:r>
              <a:rPr lang="en-US" altLang="de-DE" sz="1200" dirty="0" smtClean="0">
                <a:latin typeface="Verdana" panose="020B0604030504040204" pitchFamily="34" charset="0"/>
              </a:rPr>
              <a:t/>
            </a:r>
            <a:br>
              <a:rPr lang="en-US" altLang="de-DE" sz="1200" dirty="0" smtClean="0">
                <a:latin typeface="Verdana" panose="020B0604030504040204" pitchFamily="34" charset="0"/>
              </a:rPr>
            </a:br>
            <a:r>
              <a:rPr lang="en-US" altLang="de-DE" sz="1200" dirty="0" err="1" smtClean="0">
                <a:latin typeface="Verdana" panose="020B0604030504040204" pitchFamily="34" charset="0"/>
              </a:rPr>
              <a:t>Folie</a:t>
            </a:r>
            <a:r>
              <a:rPr lang="en-US" altLang="de-DE" sz="1200" dirty="0" smtClean="0">
                <a:latin typeface="Verdana" panose="020B0604030504040204" pitchFamily="34" charset="0"/>
              </a:rPr>
              <a:t> 40: Der </a:t>
            </a:r>
            <a:r>
              <a:rPr lang="en-US" altLang="de-DE" sz="1200" dirty="0" err="1" smtClean="0">
                <a:latin typeface="Verdana" panose="020B0604030504040204" pitchFamily="34" charset="0"/>
              </a:rPr>
              <a:t>Fluß</a:t>
            </a:r>
            <a:r>
              <a:rPr lang="en-US" altLang="de-DE" sz="1200" dirty="0" smtClean="0">
                <a:latin typeface="Verdana" panose="020B0604030504040204" pitchFamily="34" charset="0"/>
              </a:rPr>
              <a:t> </a:t>
            </a:r>
            <a:r>
              <a:rPr lang="en-US" altLang="de-DE" sz="1200" dirty="0" err="1" smtClean="0">
                <a:latin typeface="Verdana" panose="020B0604030504040204" pitchFamily="34" charset="0"/>
              </a:rPr>
              <a:t>Diemel</a:t>
            </a:r>
            <a:r>
              <a:rPr lang="en-US" altLang="de-DE" sz="1200" dirty="0" smtClean="0">
                <a:latin typeface="Verdana" panose="020B0604030504040204" pitchFamily="34" charset="0"/>
              </a:rPr>
              <a:t>, </a:t>
            </a:r>
            <a:r>
              <a:rPr lang="en-US" altLang="de-DE" sz="1200" dirty="0" err="1" smtClean="0">
                <a:latin typeface="Verdana" panose="020B0604030504040204" pitchFamily="34" charset="0"/>
              </a:rPr>
              <a:t>Kraftwerk</a:t>
            </a:r>
            <a:r>
              <a:rPr lang="en-US" altLang="de-DE" sz="1200" dirty="0" smtClean="0">
                <a:latin typeface="Verdana" panose="020B0604030504040204" pitchFamily="34" charset="0"/>
                <a:ea typeface="Verdana" panose="020B0604030504040204" pitchFamily="34" charset="0"/>
              </a:rPr>
              <a:t>: </a:t>
            </a:r>
            <a:r>
              <a:rPr kumimoji="0" lang="en-GB" altLang="de-DE" sz="1200" b="0" i="0" u="none" strike="noStrike" cap="none" normalizeH="0" baseline="0" dirty="0" smtClean="0">
                <a:ln>
                  <a:noFill/>
                </a:ln>
                <a:solidFill>
                  <a:srgbClr val="FFFFFF"/>
                </a:solidFill>
                <a:effectLst/>
                <a:latin typeface="Verdana" panose="020B0604030504040204" pitchFamily="34" charset="0"/>
                <a:ea typeface="Verdana" panose="020B0604030504040204" pitchFamily="34" charset="0"/>
                <a:cs typeface="Arial" panose="020B0604020202020204" pitchFamily="34" charset="0"/>
                <a:hlinkClick r:id="rId19"/>
              </a:rPr>
              <a:t>Presse03</a:t>
            </a:r>
            <a:r>
              <a:rPr kumimoji="0" lang="en-GB" altLang="de-DE" sz="1200" b="0" i="0" u="none" strike="noStrike" cap="none" normalizeH="0" baseline="0" dirty="0" smtClean="0">
                <a:ln>
                  <a:noFill/>
                </a:ln>
                <a:solidFill>
                  <a:srgbClr val="FFFFFF"/>
                </a:solidFill>
                <a:effectLst/>
                <a:latin typeface="Verdana" panose="020B0604030504040204" pitchFamily="34" charset="0"/>
                <a:ea typeface="Verdana" panose="020B0604030504040204" pitchFamily="34" charset="0"/>
                <a:cs typeface="Arial" panose="020B0604020202020204" pitchFamily="34" charset="0"/>
              </a:rPr>
              <a:t>, </a:t>
            </a:r>
            <a:r>
              <a:rPr kumimoji="0" lang="en-GB" altLang="de-DE" sz="1200" b="0" i="0" u="none" strike="noStrike" cap="none" normalizeH="0" baseline="0" dirty="0" smtClean="0">
                <a:ln>
                  <a:noFill/>
                </a:ln>
                <a:solidFill>
                  <a:srgbClr val="FFFFFF"/>
                </a:solidFill>
                <a:effectLst/>
                <a:latin typeface="Verdana" panose="020B0604030504040204" pitchFamily="34" charset="0"/>
                <a:ea typeface="Verdana" panose="020B0604030504040204" pitchFamily="34" charset="0"/>
                <a:cs typeface="Arial" panose="020B0604020202020204" pitchFamily="34" charset="0"/>
                <a:hlinkClick r:id="rId3"/>
              </a:rPr>
              <a:t>CC BY-SA 3.0</a:t>
            </a:r>
            <a:r>
              <a:rPr kumimoji="0" lang="en-GB" altLang="de-DE" sz="1200" b="0" i="0" u="none" strike="noStrike" cap="none" normalizeH="0" baseline="0" dirty="0" smtClean="0">
                <a:ln>
                  <a:noFill/>
                </a:ln>
                <a:solidFill>
                  <a:srgbClr val="FFFFFF"/>
                </a:solidFill>
                <a:effectLst/>
                <a:latin typeface="Verdana" panose="020B0604030504040204" pitchFamily="34" charset="0"/>
                <a:ea typeface="Verdana" panose="020B0604030504040204" pitchFamily="34" charset="0"/>
                <a:cs typeface="Arial" panose="020B0604020202020204" pitchFamily="34" charset="0"/>
              </a:rPr>
              <a:t>, via Wikimedia Commons </a:t>
            </a:r>
            <a:r>
              <a:rPr kumimoji="0" lang="en-GB" altLang="de-DE" sz="1200" b="0"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
            </a:r>
            <a:br>
              <a:rPr kumimoji="0" lang="en-GB" altLang="de-DE" sz="1200" b="0"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br>
            <a:r>
              <a:rPr lang="en-US" altLang="de-DE" sz="1200" dirty="0" err="1" smtClean="0">
                <a:latin typeface="Verdana" panose="020B0604030504040204" pitchFamily="34" charset="0"/>
              </a:rPr>
              <a:t>Folie</a:t>
            </a:r>
            <a:r>
              <a:rPr lang="en-US" altLang="de-DE" sz="1200" dirty="0" smtClean="0">
                <a:latin typeface="Verdana" panose="020B0604030504040204" pitchFamily="34" charset="0"/>
              </a:rPr>
              <a:t> 43: Siegen, </a:t>
            </a:r>
            <a:r>
              <a:rPr lang="en-US" altLang="de-DE" sz="1200" dirty="0" err="1" smtClean="0">
                <a:latin typeface="Verdana" panose="020B0604030504040204" pitchFamily="34" charset="0"/>
              </a:rPr>
              <a:t>Oberstadt</a:t>
            </a:r>
            <a:r>
              <a:rPr lang="en-US" altLang="de-DE" sz="1200" dirty="0" smtClean="0">
                <a:latin typeface="Verdana" panose="020B0604030504040204" pitchFamily="34" charset="0"/>
              </a:rPr>
              <a:t> mit </a:t>
            </a:r>
            <a:r>
              <a:rPr lang="en-US" altLang="de-DE" sz="1200" dirty="0" err="1" smtClean="0">
                <a:latin typeface="Verdana" panose="020B0604030504040204" pitchFamily="34" charset="0"/>
              </a:rPr>
              <a:t>Nicolaikirche</a:t>
            </a:r>
            <a:r>
              <a:rPr lang="en-US" altLang="de-DE" sz="1200" dirty="0" smtClean="0">
                <a:latin typeface="Verdana" panose="020B0604030504040204" pitchFamily="34" charset="0"/>
              </a:rPr>
              <a:t>: </a:t>
            </a:r>
            <a:r>
              <a:rPr lang="de-DE" sz="1200" dirty="0" smtClean="0">
                <a:latin typeface="Verdana" panose="020B0604030504040204" pitchFamily="34" charset="0"/>
                <a:ea typeface="Verdana" panose="020B0604030504040204" pitchFamily="34" charset="0"/>
                <a:hlinkClick r:id="rId20"/>
              </a:rPr>
              <a:t>Bob </a:t>
            </a:r>
            <a:r>
              <a:rPr lang="de-DE" sz="1200" dirty="0" err="1" smtClean="0">
                <a:latin typeface="Verdana" panose="020B0604030504040204" pitchFamily="34" charset="0"/>
                <a:ea typeface="Verdana" panose="020B0604030504040204" pitchFamily="34" charset="0"/>
                <a:hlinkClick r:id="rId20"/>
              </a:rPr>
              <a:t>Ionescu</a:t>
            </a:r>
            <a:r>
              <a:rPr lang="de-DE" sz="1200" dirty="0" smtClean="0">
                <a:latin typeface="Verdana" panose="020B0604030504040204" pitchFamily="34" charset="0"/>
                <a:ea typeface="Verdana" panose="020B0604030504040204" pitchFamily="34" charset="0"/>
              </a:rPr>
              <a:t>, Attribution, via Wikimedia </a:t>
            </a:r>
            <a:r>
              <a:rPr lang="de-DE" sz="1200" dirty="0" err="1" smtClean="0">
                <a:latin typeface="Verdana" panose="020B0604030504040204" pitchFamily="34" charset="0"/>
                <a:ea typeface="Verdana" panose="020B0604030504040204" pitchFamily="34" charset="0"/>
              </a:rPr>
              <a:t>Comm</a:t>
            </a:r>
            <a:r>
              <a:rPr lang="de-DE" sz="1200" dirty="0" smtClean="0">
                <a:latin typeface="Verdana" panose="020B0604030504040204" pitchFamily="34" charset="0"/>
                <a:ea typeface="Verdana" panose="020B0604030504040204" pitchFamily="34" charset="0"/>
              </a:rPr>
              <a:t>.</a:t>
            </a:r>
            <a:r>
              <a:rPr lang="en-US" altLang="de-DE" sz="1200" dirty="0" smtClean="0">
                <a:latin typeface="Verdana" panose="020B0604030504040204" pitchFamily="34" charset="0"/>
              </a:rPr>
              <a:t/>
            </a:r>
            <a:br>
              <a:rPr lang="en-US" altLang="de-DE" sz="1200" dirty="0" smtClean="0">
                <a:latin typeface="Verdana" panose="020B0604030504040204" pitchFamily="34" charset="0"/>
              </a:rPr>
            </a:br>
            <a:r>
              <a:rPr lang="en-US" altLang="de-DE" sz="1200" dirty="0" err="1" smtClean="0">
                <a:latin typeface="Verdana" panose="020B0604030504040204" pitchFamily="34" charset="0"/>
              </a:rPr>
              <a:t>Folie</a:t>
            </a:r>
            <a:r>
              <a:rPr lang="en-US" altLang="de-DE" sz="1200" dirty="0" smtClean="0">
                <a:latin typeface="Verdana" panose="020B0604030504040204" pitchFamily="34" charset="0"/>
              </a:rPr>
              <a:t> 44: Siegen </a:t>
            </a:r>
            <a:r>
              <a:rPr lang="en-US" altLang="de-DE" sz="1200" dirty="0" err="1" smtClean="0">
                <a:latin typeface="Verdana" panose="020B0604030504040204" pitchFamily="34" charset="0"/>
              </a:rPr>
              <a:t>zur</a:t>
            </a:r>
            <a:r>
              <a:rPr lang="en-US" altLang="de-DE" sz="1200" dirty="0" smtClean="0">
                <a:latin typeface="Verdana" panose="020B0604030504040204" pitchFamily="34" charset="0"/>
              </a:rPr>
              <a:t> </a:t>
            </a:r>
            <a:r>
              <a:rPr lang="en-US" altLang="de-DE" sz="1200" dirty="0" err="1" smtClean="0">
                <a:latin typeface="Verdana" panose="020B0604030504040204" pitchFamily="34" charset="0"/>
              </a:rPr>
              <a:t>Zeit</a:t>
            </a:r>
            <a:r>
              <a:rPr lang="en-US" altLang="de-DE" sz="1200" dirty="0" smtClean="0">
                <a:latin typeface="Verdana" panose="020B0604030504040204" pitchFamily="34" charset="0"/>
              </a:rPr>
              <a:t> </a:t>
            </a:r>
            <a:r>
              <a:rPr lang="en-US" altLang="de-DE" sz="1200" dirty="0" err="1" smtClean="0">
                <a:latin typeface="Verdana" panose="020B0604030504040204" pitchFamily="34" charset="0"/>
              </a:rPr>
              <a:t>Dammanns</a:t>
            </a:r>
            <a:r>
              <a:rPr lang="en-US" altLang="de-DE" sz="1200" dirty="0" smtClean="0">
                <a:latin typeface="Verdana" panose="020B0604030504040204" pitchFamily="34" charset="0"/>
              </a:rPr>
              <a:t>. </a:t>
            </a:r>
            <a:r>
              <a:rPr lang="en-US" altLang="de-DE" sz="1200" dirty="0" err="1" smtClean="0">
                <a:latin typeface="Verdana" panose="020B0604030504040204" pitchFamily="34" charset="0"/>
              </a:rPr>
              <a:t>Historisches</a:t>
            </a:r>
            <a:r>
              <a:rPr lang="en-US" altLang="de-DE" sz="1200" dirty="0" smtClean="0">
                <a:latin typeface="Verdana" panose="020B0604030504040204" pitchFamily="34" charset="0"/>
              </a:rPr>
              <a:t> </a:t>
            </a:r>
            <a:r>
              <a:rPr lang="en-US" altLang="de-DE" sz="1200" dirty="0" err="1" smtClean="0">
                <a:latin typeface="Verdana" panose="020B0604030504040204" pitchFamily="34" charset="0"/>
              </a:rPr>
              <a:t>Panarama</a:t>
            </a:r>
            <a:r>
              <a:rPr lang="en-US" altLang="de-DE" sz="1200" dirty="0" smtClean="0">
                <a:latin typeface="Verdana" panose="020B0604030504040204" pitchFamily="34" charset="0"/>
              </a:rPr>
              <a:t>.</a:t>
            </a:r>
            <a:br>
              <a:rPr lang="en-US" altLang="de-DE" sz="1200" dirty="0" smtClean="0">
                <a:latin typeface="Verdana" panose="020B0604030504040204" pitchFamily="34" charset="0"/>
              </a:rPr>
            </a:br>
            <a:r>
              <a:rPr lang="en-US" altLang="de-DE" sz="1200" dirty="0" smtClean="0">
                <a:latin typeface="Verdana" panose="020B0604030504040204" pitchFamily="34" charset="0"/>
              </a:rPr>
              <a:t/>
            </a:r>
            <a:br>
              <a:rPr lang="en-US" altLang="de-DE" sz="1200" dirty="0" smtClean="0">
                <a:latin typeface="Verdana" panose="020B0604030504040204" pitchFamily="34" charset="0"/>
              </a:rPr>
            </a:br>
            <a:endParaRPr lang="de-DE" altLang="de-DE" sz="1200" dirty="0"/>
          </a:p>
        </p:txBody>
      </p:sp>
      <p:sp>
        <p:nvSpPr>
          <p:cNvPr id="12" name="Text Box 3"/>
          <p:cNvSpPr txBox="1">
            <a:spLocks noChangeArrowheads="1"/>
          </p:cNvSpPr>
          <p:nvPr/>
        </p:nvSpPr>
        <p:spPr bwMode="auto">
          <a:xfrm>
            <a:off x="323528" y="116632"/>
            <a:ext cx="7559675"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500"/>
              </a:spcBef>
              <a:buClrTx/>
              <a:buFontTx/>
              <a:buNone/>
            </a:pPr>
            <a:r>
              <a:rPr lang="de-DE" altLang="de-DE" sz="4000" b="1" dirty="0">
                <a:solidFill>
                  <a:srgbClr val="FFFF00"/>
                </a:solidFill>
                <a:latin typeface="Calibri" panose="020F0502020204030204" pitchFamily="34" charset="0"/>
              </a:rPr>
              <a:t> Quellenangaben: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idx="4294967295"/>
          </p:nvPr>
        </p:nvSpPr>
        <p:spPr>
          <a:xfrm>
            <a:off x="179512" y="1628800"/>
            <a:ext cx="8820472" cy="3600450"/>
          </a:xfrm>
          <a:ln/>
          <a:extLst>
            <a:ext uri="{91240B29-F687-4F45-9708-019B960494DF}">
              <a14:hiddenLine xmlns:a14="http://schemas.microsoft.com/office/drawing/2010/main" w="9525" cap="flat">
                <a:solidFill>
                  <a:srgbClr val="808080"/>
                </a:solidFill>
                <a:round/>
                <a:headEnd/>
                <a:tailEnd/>
              </a14:hiddenLine>
            </a:ext>
          </a:extLst>
        </p:spPr>
        <p:txBody>
          <a:bodyPr/>
          <a:lstStyle/>
          <a:p>
            <a:pPr algn="l">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de-DE" sz="1200" b="0"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
            </a:r>
            <a:br>
              <a:rPr kumimoji="0" lang="en-GB" altLang="de-DE" sz="1200" b="0"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br>
            <a:r>
              <a:rPr lang="en-US" altLang="de-DE" sz="1200" dirty="0" smtClean="0">
                <a:latin typeface="Verdana" panose="020B0604030504040204" pitchFamily="34" charset="0"/>
              </a:rPr>
              <a:t/>
            </a:r>
            <a:br>
              <a:rPr lang="en-US" altLang="de-DE" sz="1200" dirty="0" smtClean="0">
                <a:latin typeface="Verdana" panose="020B0604030504040204" pitchFamily="34" charset="0"/>
              </a:rPr>
            </a:br>
            <a:r>
              <a:rPr lang="en-US" altLang="de-DE" sz="1200" dirty="0" err="1" smtClean="0">
                <a:latin typeface="Verdana" panose="020B0604030504040204" pitchFamily="34" charset="0"/>
              </a:rPr>
              <a:t>Folie</a:t>
            </a:r>
            <a:r>
              <a:rPr lang="en-US" altLang="de-DE" sz="1200" dirty="0" smtClean="0">
                <a:latin typeface="Verdana" panose="020B0604030504040204" pitchFamily="34" charset="0"/>
              </a:rPr>
              <a:t> 45: </a:t>
            </a:r>
            <a:r>
              <a:rPr lang="en-US" altLang="de-DE" sz="1200" dirty="0" err="1" smtClean="0">
                <a:latin typeface="Verdana" panose="020B0604030504040204" pitchFamily="34" charset="0"/>
              </a:rPr>
              <a:t>Landschaft</a:t>
            </a:r>
            <a:r>
              <a:rPr lang="en-US" altLang="de-DE" sz="1200" dirty="0" smtClean="0">
                <a:latin typeface="Verdana" panose="020B0604030504040204" pitchFamily="34" charset="0"/>
              </a:rPr>
              <a:t> des </a:t>
            </a:r>
            <a:r>
              <a:rPr lang="en-US" altLang="de-DE" sz="1200" dirty="0" err="1" smtClean="0">
                <a:latin typeface="Verdana" panose="020B0604030504040204" pitchFamily="34" charset="0"/>
              </a:rPr>
              <a:t>Siegerlandes</a:t>
            </a:r>
            <a:r>
              <a:rPr lang="en-US" altLang="de-DE" sz="1200" dirty="0" smtClean="0">
                <a:latin typeface="Verdana" panose="020B0604030504040204" pitchFamily="34" charset="0"/>
              </a:rPr>
              <a:t>: </a:t>
            </a:r>
            <a:r>
              <a:rPr lang="en-US" altLang="de-DE" sz="1200" dirty="0" err="1" smtClean="0">
                <a:latin typeface="Verdana" panose="020B0604030504040204" pitchFamily="34" charset="0"/>
              </a:rPr>
              <a:t>Wildebachtal</a:t>
            </a:r>
            <a:r>
              <a:rPr lang="en-US" altLang="de-DE" sz="1200" dirty="0" smtClean="0">
                <a:latin typeface="Verdana" panose="020B0604030504040204" pitchFamily="34" charset="0"/>
              </a:rPr>
              <a:t>. </a:t>
            </a:r>
            <a:r>
              <a:rPr lang="en-US" sz="1200" dirty="0" err="1" smtClean="0">
                <a:latin typeface="Verdana" panose="020B0604030504040204" pitchFamily="34" charset="0"/>
                <a:ea typeface="Verdana" panose="020B0604030504040204" pitchFamily="34" charset="0"/>
                <a:hlinkClick r:id="rId3"/>
              </a:rPr>
              <a:t>Dbawwsnrw</a:t>
            </a:r>
            <a:r>
              <a:rPr lang="en-US" sz="1200" dirty="0" smtClean="0">
                <a:latin typeface="Verdana" panose="020B0604030504040204" pitchFamily="34" charset="0"/>
                <a:ea typeface="Verdana" panose="020B0604030504040204" pitchFamily="34" charset="0"/>
              </a:rPr>
              <a:t>, </a:t>
            </a:r>
            <a:r>
              <a:rPr lang="en-US" sz="1200" dirty="0" smtClean="0">
                <a:latin typeface="Verdana" panose="020B0604030504040204" pitchFamily="34" charset="0"/>
                <a:ea typeface="Verdana" panose="020B0604030504040204" pitchFamily="34" charset="0"/>
                <a:hlinkClick r:id="rId4"/>
              </a:rPr>
              <a:t>CC BY 3.0</a:t>
            </a:r>
            <a:r>
              <a:rPr lang="en-US" sz="1200" dirty="0" smtClean="0">
                <a:latin typeface="Verdana" panose="020B0604030504040204" pitchFamily="34" charset="0"/>
                <a:ea typeface="Verdana" panose="020B0604030504040204" pitchFamily="34" charset="0"/>
              </a:rPr>
              <a:t>, via Wikimedia Comm.</a:t>
            </a:r>
            <a:r>
              <a:rPr lang="en-US" altLang="de-DE" sz="1200" dirty="0" smtClean="0">
                <a:latin typeface="Verdana" panose="020B0604030504040204" pitchFamily="34" charset="0"/>
                <a:ea typeface="Verdana" panose="020B0604030504040204" pitchFamily="34" charset="0"/>
              </a:rPr>
              <a:t/>
            </a:r>
            <a:br>
              <a:rPr lang="en-US" altLang="de-DE" sz="1200" dirty="0" smtClean="0">
                <a:latin typeface="Verdana" panose="020B0604030504040204" pitchFamily="34" charset="0"/>
                <a:ea typeface="Verdana" panose="020B0604030504040204" pitchFamily="34" charset="0"/>
              </a:rPr>
            </a:br>
            <a:r>
              <a:rPr lang="en-US" altLang="de-DE" sz="1200" dirty="0" err="1" smtClean="0">
                <a:latin typeface="Verdana" panose="020B0604030504040204" pitchFamily="34" charset="0"/>
              </a:rPr>
              <a:t>Folie</a:t>
            </a:r>
            <a:r>
              <a:rPr lang="en-US" altLang="de-DE" sz="1200" dirty="0" smtClean="0">
                <a:latin typeface="Verdana" panose="020B0604030504040204" pitchFamily="34" charset="0"/>
              </a:rPr>
              <a:t> 46: </a:t>
            </a:r>
            <a:r>
              <a:rPr lang="en-US" altLang="de-DE" sz="1200" dirty="0" err="1" smtClean="0">
                <a:latin typeface="Verdana" panose="020B0604030504040204" pitchFamily="34" charset="0"/>
              </a:rPr>
              <a:t>Im</a:t>
            </a:r>
            <a:r>
              <a:rPr lang="en-US" altLang="de-DE" sz="1200" dirty="0" smtClean="0">
                <a:latin typeface="Verdana" panose="020B0604030504040204" pitchFamily="34" charset="0"/>
              </a:rPr>
              <a:t> Garten </a:t>
            </a:r>
            <a:r>
              <a:rPr lang="en-US" altLang="de-DE" sz="1200" dirty="0" err="1" smtClean="0">
                <a:latin typeface="Verdana" panose="020B0604030504040204" pitchFamily="34" charset="0"/>
              </a:rPr>
              <a:t>eines</a:t>
            </a:r>
            <a:r>
              <a:rPr lang="en-US" altLang="de-DE" sz="1200" dirty="0" smtClean="0">
                <a:latin typeface="Verdana" panose="020B0604030504040204" pitchFamily="34" charset="0"/>
              </a:rPr>
              <a:t> </a:t>
            </a:r>
            <a:r>
              <a:rPr lang="en-US" altLang="de-DE" sz="1200" dirty="0" err="1" smtClean="0">
                <a:latin typeface="Verdana" panose="020B0604030504040204" pitchFamily="34" charset="0"/>
              </a:rPr>
              <a:t>Freundes</a:t>
            </a:r>
            <a:r>
              <a:rPr lang="en-US" altLang="de-DE" sz="1200" dirty="0" smtClean="0">
                <a:latin typeface="Verdana" panose="020B0604030504040204" pitchFamily="34" charset="0"/>
              </a:rPr>
              <a:t> in Siegen: </a:t>
            </a:r>
            <a:r>
              <a:rPr lang="en-US" altLang="de-DE" sz="1200" dirty="0" err="1" smtClean="0">
                <a:latin typeface="Verdana" panose="020B0604030504040204" pitchFamily="34" charset="0"/>
              </a:rPr>
              <a:t>ggü</a:t>
            </a:r>
            <a:r>
              <a:rPr lang="en-US" altLang="de-DE" sz="1200" dirty="0" smtClean="0">
                <a:latin typeface="Verdana" panose="020B0604030504040204" pitchFamily="34" charset="0"/>
              </a:rPr>
              <a:t>. S. 48, in: </a:t>
            </a:r>
            <a:r>
              <a:rPr lang="en-US" altLang="de-DE" sz="1200" dirty="0" err="1" smtClean="0">
                <a:latin typeface="Verdana" panose="020B0604030504040204" pitchFamily="34" charset="0"/>
              </a:rPr>
              <a:t>Hasselmann</a:t>
            </a:r>
            <a:r>
              <a:rPr lang="en-US" altLang="de-DE" sz="1200" dirty="0" smtClean="0">
                <a:latin typeface="Verdana" panose="020B0604030504040204" pitchFamily="34" charset="0"/>
              </a:rPr>
              <a:t>, Otto: Julius </a:t>
            </a:r>
            <a:r>
              <a:rPr lang="en-US" altLang="de-DE" sz="1200" dirty="0" err="1" smtClean="0">
                <a:latin typeface="Verdana" panose="020B0604030504040204" pitchFamily="34" charset="0"/>
              </a:rPr>
              <a:t>Dammann</a:t>
            </a:r>
            <a:r>
              <a:rPr lang="en-US" altLang="de-DE" sz="1200" dirty="0" smtClean="0">
                <a:latin typeface="Verdana" panose="020B0604030504040204" pitchFamily="34" charset="0"/>
              </a:rPr>
              <a:t/>
            </a:r>
            <a:br>
              <a:rPr lang="en-US" altLang="de-DE" sz="1200" dirty="0" smtClean="0">
                <a:latin typeface="Verdana" panose="020B0604030504040204" pitchFamily="34" charset="0"/>
              </a:rPr>
            </a:br>
            <a:r>
              <a:rPr lang="en-US" altLang="de-DE" sz="1200" dirty="0" err="1" smtClean="0">
                <a:latin typeface="Verdana" panose="020B0604030504040204" pitchFamily="34" charset="0"/>
              </a:rPr>
              <a:t>Folie</a:t>
            </a:r>
            <a:r>
              <a:rPr lang="en-US" altLang="de-DE" sz="1200" dirty="0" smtClean="0">
                <a:latin typeface="Verdana" panose="020B0604030504040204" pitchFamily="34" charset="0"/>
              </a:rPr>
              <a:t> 47: St.-</a:t>
            </a:r>
            <a:r>
              <a:rPr lang="en-US" altLang="de-DE" sz="1200" dirty="0" err="1" smtClean="0">
                <a:latin typeface="Verdana" panose="020B0604030504040204" pitchFamily="34" charset="0"/>
              </a:rPr>
              <a:t>Nicolaikirche</a:t>
            </a:r>
            <a:r>
              <a:rPr lang="en-US" altLang="de-DE" sz="1200" dirty="0" smtClean="0">
                <a:latin typeface="Verdana" panose="020B0604030504040204" pitchFamily="34" charset="0"/>
              </a:rPr>
              <a:t> in Siegen, 1850, </a:t>
            </a:r>
            <a:r>
              <a:rPr lang="en-US" altLang="de-DE" sz="1200" dirty="0" smtClean="0">
                <a:latin typeface="Verdana" panose="020B0604030504040204" pitchFamily="34" charset="0"/>
                <a:hlinkClick r:id="rId5"/>
              </a:rPr>
              <a:t>Wilhelm </a:t>
            </a:r>
            <a:r>
              <a:rPr lang="en-US" altLang="de-DE" sz="1200" dirty="0" err="1" smtClean="0">
                <a:latin typeface="Verdana" panose="020B0604030504040204" pitchFamily="34" charset="0"/>
                <a:hlinkClick r:id="rId5"/>
              </a:rPr>
              <a:t>Scheiner</a:t>
            </a:r>
            <a:r>
              <a:rPr lang="en-US" altLang="de-DE" sz="1200" dirty="0" smtClean="0">
                <a:latin typeface="Verdana" panose="020B0604030504040204" pitchFamily="34" charset="0"/>
              </a:rPr>
              <a:t>, Public Domain</a:t>
            </a:r>
            <a:br>
              <a:rPr lang="en-US" altLang="de-DE" sz="1200" dirty="0" smtClean="0">
                <a:latin typeface="Verdana" panose="020B0604030504040204" pitchFamily="34" charset="0"/>
              </a:rPr>
            </a:br>
            <a:r>
              <a:rPr lang="en-US" altLang="de-DE" sz="1200" dirty="0" err="1" smtClean="0">
                <a:latin typeface="Verdana" panose="020B0604030504040204" pitchFamily="34" charset="0"/>
              </a:rPr>
              <a:t>Folie</a:t>
            </a:r>
            <a:r>
              <a:rPr lang="en-US" altLang="de-DE" sz="1200" dirty="0" smtClean="0">
                <a:latin typeface="Verdana" panose="020B0604030504040204" pitchFamily="34" charset="0"/>
              </a:rPr>
              <a:t> 48: St.-</a:t>
            </a:r>
            <a:r>
              <a:rPr lang="en-US" altLang="de-DE" sz="1200" dirty="0" err="1" smtClean="0">
                <a:latin typeface="Verdana" panose="020B0604030504040204" pitchFamily="34" charset="0"/>
              </a:rPr>
              <a:t>Nicolaikirche</a:t>
            </a:r>
            <a:r>
              <a:rPr lang="en-US" altLang="de-DE" sz="1200" dirty="0" smtClean="0">
                <a:latin typeface="Verdana" panose="020B0604030504040204" pitchFamily="34" charset="0"/>
              </a:rPr>
              <a:t> in Siegen, 1897,  Public Domain, via </a:t>
            </a:r>
            <a:r>
              <a:rPr lang="en-US" altLang="de-DE" sz="1200" dirty="0" smtClean="0">
                <a:latin typeface="Verdana" panose="020B0604030504040204" pitchFamily="34" charset="0"/>
                <a:hlinkClick r:id="rId6"/>
              </a:rPr>
              <a:t>Wikimedia Commons</a:t>
            </a:r>
            <a:r>
              <a:rPr lang="en-US" altLang="de-DE" sz="1200" dirty="0" smtClean="0">
                <a:latin typeface="Verdana" panose="020B0604030504040204" pitchFamily="34" charset="0"/>
              </a:rPr>
              <a:t/>
            </a:r>
            <a:br>
              <a:rPr lang="en-US" altLang="de-DE" sz="1200" dirty="0" smtClean="0">
                <a:latin typeface="Verdana" panose="020B0604030504040204" pitchFamily="34" charset="0"/>
              </a:rPr>
            </a:br>
            <a:r>
              <a:rPr lang="en-US" altLang="de-DE" sz="1200" dirty="0" err="1" smtClean="0">
                <a:latin typeface="Verdana" panose="020B0604030504040204" pitchFamily="34" charset="0"/>
              </a:rPr>
              <a:t>Folie</a:t>
            </a:r>
            <a:r>
              <a:rPr lang="en-US" altLang="de-DE" sz="1200" dirty="0" smtClean="0">
                <a:latin typeface="Verdana" panose="020B0604030504040204" pitchFamily="34" charset="0"/>
              </a:rPr>
              <a:t> 49: Portrait Pastor Julius </a:t>
            </a:r>
            <a:r>
              <a:rPr lang="en-US" altLang="de-DE" sz="1200" dirty="0" err="1" smtClean="0">
                <a:latin typeface="Verdana" panose="020B0604030504040204" pitchFamily="34" charset="0"/>
              </a:rPr>
              <a:t>Dammann</a:t>
            </a:r>
            <a:r>
              <a:rPr lang="en-US" altLang="de-DE" sz="1200" dirty="0" smtClean="0">
                <a:latin typeface="Verdana" panose="020B0604030504040204" pitchFamily="34" charset="0"/>
              </a:rPr>
              <a:t>. In: </a:t>
            </a:r>
            <a:r>
              <a:rPr lang="en-US" altLang="de-DE" sz="1200" dirty="0" err="1" smtClean="0">
                <a:latin typeface="Verdana" panose="020B0604030504040204" pitchFamily="34" charset="0"/>
              </a:rPr>
              <a:t>Hasselmann</a:t>
            </a:r>
            <a:r>
              <a:rPr lang="en-US" altLang="de-DE" sz="1200" dirty="0" smtClean="0">
                <a:latin typeface="Verdana" panose="020B0604030504040204" pitchFamily="34" charset="0"/>
              </a:rPr>
              <a:t>, Otto: Julius </a:t>
            </a:r>
            <a:r>
              <a:rPr lang="en-US" altLang="de-DE" sz="1200" dirty="0" err="1" smtClean="0">
                <a:latin typeface="Verdana" panose="020B0604030504040204" pitchFamily="34" charset="0"/>
              </a:rPr>
              <a:t>Dammann</a:t>
            </a:r>
            <a:r>
              <a:rPr lang="en-US" altLang="de-DE" sz="1200" dirty="0" smtClean="0">
                <a:latin typeface="Verdana" panose="020B0604030504040204" pitchFamily="34" charset="0"/>
              </a:rPr>
              <a:t/>
            </a:r>
            <a:br>
              <a:rPr lang="en-US" altLang="de-DE" sz="1200" dirty="0" smtClean="0">
                <a:latin typeface="Verdana" panose="020B0604030504040204" pitchFamily="34" charset="0"/>
              </a:rPr>
            </a:br>
            <a:r>
              <a:rPr lang="en-US" altLang="de-DE" sz="1200" dirty="0" err="1" smtClean="0">
                <a:latin typeface="Verdana" panose="020B0604030504040204" pitchFamily="34" charset="0"/>
              </a:rPr>
              <a:t>Folie</a:t>
            </a:r>
            <a:r>
              <a:rPr lang="en-US" altLang="de-DE" sz="1200" dirty="0" smtClean="0">
                <a:latin typeface="Verdana" panose="020B0604030504040204" pitchFamily="34" charset="0"/>
              </a:rPr>
              <a:t> 54: St.-</a:t>
            </a:r>
            <a:r>
              <a:rPr lang="en-US" altLang="de-DE" sz="1200" dirty="0" err="1" smtClean="0">
                <a:latin typeface="Verdana" panose="020B0604030504040204" pitchFamily="34" charset="0"/>
              </a:rPr>
              <a:t>Nicolaikirche</a:t>
            </a:r>
            <a:r>
              <a:rPr lang="en-US" altLang="de-DE" sz="1200" dirty="0" smtClean="0">
                <a:latin typeface="Verdana" panose="020B0604030504040204" pitchFamily="34" charset="0"/>
              </a:rPr>
              <a:t> in Siegen, </a:t>
            </a:r>
            <a:r>
              <a:rPr lang="en-US" altLang="de-DE" sz="1200" dirty="0" err="1" smtClean="0">
                <a:latin typeface="Verdana" panose="020B0604030504040204" pitchFamily="34" charset="0"/>
              </a:rPr>
              <a:t>Krönchen</a:t>
            </a:r>
            <a:r>
              <a:rPr lang="en-US" altLang="de-DE" sz="1200" dirty="0" smtClean="0">
                <a:latin typeface="Verdana" panose="020B0604030504040204" pitchFamily="34" charset="0"/>
              </a:rPr>
              <a:t>: Attrib. </a:t>
            </a:r>
            <a:r>
              <a:rPr lang="de-DE" sz="1200" dirty="0" smtClean="0">
                <a:latin typeface="Verdana" panose="020B0604030504040204" pitchFamily="34" charset="0"/>
                <a:ea typeface="Verdana" panose="020B0604030504040204" pitchFamily="34" charset="0"/>
                <a:hlinkClick r:id="rId7"/>
              </a:rPr>
              <a:t>Bob </a:t>
            </a:r>
            <a:r>
              <a:rPr lang="de-DE" sz="1200" dirty="0" err="1" smtClean="0">
                <a:latin typeface="Verdana" panose="020B0604030504040204" pitchFamily="34" charset="0"/>
                <a:ea typeface="Verdana" panose="020B0604030504040204" pitchFamily="34" charset="0"/>
                <a:hlinkClick r:id="rId7"/>
              </a:rPr>
              <a:t>Ionescu</a:t>
            </a:r>
            <a:r>
              <a:rPr lang="de-DE" sz="1200" dirty="0" smtClean="0">
                <a:latin typeface="Verdana" panose="020B0604030504040204" pitchFamily="34" charset="0"/>
                <a:ea typeface="Verdana" panose="020B0604030504040204" pitchFamily="34" charset="0"/>
              </a:rPr>
              <a:t>, via Wikimedia </a:t>
            </a:r>
            <a:r>
              <a:rPr lang="de-DE" sz="1200" dirty="0" err="1" smtClean="0">
                <a:latin typeface="Verdana" panose="020B0604030504040204" pitchFamily="34" charset="0"/>
                <a:ea typeface="Verdana" panose="020B0604030504040204" pitchFamily="34" charset="0"/>
              </a:rPr>
              <a:t>Commons</a:t>
            </a:r>
            <a:r>
              <a:rPr lang="en-US" altLang="de-DE" sz="1200" dirty="0" smtClean="0">
                <a:latin typeface="Verdana" panose="020B0604030504040204" pitchFamily="34" charset="0"/>
                <a:ea typeface="Verdana" panose="020B0604030504040204" pitchFamily="34" charset="0"/>
              </a:rPr>
              <a:t/>
            </a:r>
            <a:br>
              <a:rPr lang="en-US" altLang="de-DE" sz="1200" dirty="0" smtClean="0">
                <a:latin typeface="Verdana" panose="020B0604030504040204" pitchFamily="34" charset="0"/>
                <a:ea typeface="Verdana" panose="020B0604030504040204" pitchFamily="34" charset="0"/>
              </a:rPr>
            </a:br>
            <a:r>
              <a:rPr lang="en-US" altLang="de-DE" sz="1200" dirty="0" err="1" smtClean="0">
                <a:latin typeface="Verdana" panose="020B0604030504040204" pitchFamily="34" charset="0"/>
              </a:rPr>
              <a:t>Folie</a:t>
            </a:r>
            <a:r>
              <a:rPr lang="en-US" altLang="de-DE" sz="1200" dirty="0" smtClean="0">
                <a:latin typeface="Verdana" panose="020B0604030504040204" pitchFamily="34" charset="0"/>
              </a:rPr>
              <a:t> 55: St.-</a:t>
            </a:r>
            <a:r>
              <a:rPr lang="en-US" altLang="de-DE" sz="1200" dirty="0" err="1" smtClean="0">
                <a:latin typeface="Verdana" panose="020B0604030504040204" pitchFamily="34" charset="0"/>
              </a:rPr>
              <a:t>Nicolaikirche</a:t>
            </a:r>
            <a:r>
              <a:rPr lang="en-US" altLang="de-DE" sz="1200" dirty="0" smtClean="0">
                <a:latin typeface="Verdana" panose="020B0604030504040204" pitchFamily="34" charset="0"/>
              </a:rPr>
              <a:t> in Siegen. </a:t>
            </a:r>
            <a:r>
              <a:rPr lang="de-DE" sz="1200" dirty="0" err="1" smtClean="0">
                <a:latin typeface="Verdana" panose="020B0604030504040204" pitchFamily="34" charset="0"/>
                <a:ea typeface="Verdana" panose="020B0604030504040204" pitchFamily="34" charset="0"/>
                <a:hlinkClick r:id="rId8"/>
              </a:rPr>
              <a:t>Tanjaschulte</a:t>
            </a:r>
            <a:r>
              <a:rPr lang="de-DE" sz="1200" dirty="0" smtClean="0">
                <a:latin typeface="Verdana" panose="020B0604030504040204" pitchFamily="34" charset="0"/>
                <a:ea typeface="Verdana" panose="020B0604030504040204" pitchFamily="34" charset="0"/>
              </a:rPr>
              <a:t>, </a:t>
            </a:r>
            <a:r>
              <a:rPr lang="de-DE" sz="1200" dirty="0" smtClean="0">
                <a:latin typeface="Verdana" panose="020B0604030504040204" pitchFamily="34" charset="0"/>
                <a:ea typeface="Verdana" panose="020B0604030504040204" pitchFamily="34" charset="0"/>
                <a:hlinkClick r:id="rId9"/>
              </a:rPr>
              <a:t>CC BY-SA 3.0</a:t>
            </a:r>
            <a:r>
              <a:rPr lang="de-DE" sz="1200" dirty="0" smtClean="0">
                <a:latin typeface="Verdana" panose="020B0604030504040204" pitchFamily="34" charset="0"/>
                <a:ea typeface="Verdana" panose="020B0604030504040204" pitchFamily="34" charset="0"/>
              </a:rPr>
              <a:t>, via Wikimedia </a:t>
            </a:r>
            <a:r>
              <a:rPr lang="de-DE" sz="1200" dirty="0" err="1" smtClean="0">
                <a:latin typeface="Verdana" panose="020B0604030504040204" pitchFamily="34" charset="0"/>
                <a:ea typeface="Verdana" panose="020B0604030504040204" pitchFamily="34" charset="0"/>
              </a:rPr>
              <a:t>Commons</a:t>
            </a:r>
            <a:r>
              <a:rPr lang="en-US" altLang="de-DE" sz="1200" dirty="0" smtClean="0">
                <a:latin typeface="Verdana" panose="020B0604030504040204" pitchFamily="34" charset="0"/>
              </a:rPr>
              <a:t/>
            </a:r>
            <a:br>
              <a:rPr lang="en-US" altLang="de-DE" sz="1200" dirty="0" smtClean="0">
                <a:latin typeface="Verdana" panose="020B0604030504040204" pitchFamily="34" charset="0"/>
              </a:rPr>
            </a:br>
            <a:r>
              <a:rPr lang="en-US" altLang="de-DE" sz="1200" dirty="0" err="1" smtClean="0">
                <a:latin typeface="Verdana" panose="020B0604030504040204" pitchFamily="34" charset="0"/>
              </a:rPr>
              <a:t>Folie</a:t>
            </a:r>
            <a:r>
              <a:rPr lang="en-US" altLang="de-DE" sz="1200" dirty="0" smtClean="0">
                <a:latin typeface="Verdana" panose="020B0604030504040204" pitchFamily="34" charset="0"/>
              </a:rPr>
              <a:t> 58: </a:t>
            </a:r>
            <a:r>
              <a:rPr lang="en-US" altLang="de-DE" sz="1200" dirty="0" err="1" smtClean="0">
                <a:latin typeface="Verdana" panose="020B0604030504040204" pitchFamily="34" charset="0"/>
              </a:rPr>
              <a:t>Dammann</a:t>
            </a:r>
            <a:r>
              <a:rPr lang="en-US" altLang="de-DE" sz="1200" dirty="0" smtClean="0">
                <a:latin typeface="Verdana" panose="020B0604030504040204" pitchFamily="34" charset="0"/>
              </a:rPr>
              <a:t>/Crutcher: </a:t>
            </a:r>
            <a:r>
              <a:rPr lang="en-US" altLang="de-DE" sz="1200" dirty="0" err="1" smtClean="0">
                <a:latin typeface="Verdana" panose="020B0604030504040204" pitchFamily="34" charset="0"/>
              </a:rPr>
              <a:t>Aus</a:t>
            </a:r>
            <a:r>
              <a:rPr lang="en-US" altLang="de-DE" sz="1200" dirty="0" smtClean="0">
                <a:latin typeface="Verdana" panose="020B0604030504040204" pitchFamily="34" charset="0"/>
              </a:rPr>
              <a:t> </a:t>
            </a:r>
            <a:r>
              <a:rPr lang="en-US" altLang="de-DE" sz="1200" dirty="0" err="1" smtClean="0">
                <a:latin typeface="Verdana" panose="020B0604030504040204" pitchFamily="34" charset="0"/>
              </a:rPr>
              <a:t>Hasselmann</a:t>
            </a:r>
            <a:r>
              <a:rPr lang="en-US" altLang="de-DE" sz="1200" dirty="0" smtClean="0">
                <a:latin typeface="Verdana" panose="020B0604030504040204" pitchFamily="34" charset="0"/>
              </a:rPr>
              <a:t>, Otto: Julius </a:t>
            </a:r>
            <a:r>
              <a:rPr lang="en-US" altLang="de-DE" sz="1200" dirty="0" err="1" smtClean="0">
                <a:latin typeface="Verdana" panose="020B0604030504040204" pitchFamily="34" charset="0"/>
              </a:rPr>
              <a:t>Dammann</a:t>
            </a:r>
            <a:r>
              <a:rPr lang="en-US" altLang="de-DE" sz="1200" dirty="0" smtClean="0">
                <a:latin typeface="Verdana" panose="020B0604030504040204" pitchFamily="34" charset="0"/>
              </a:rPr>
              <a:t>, </a:t>
            </a:r>
            <a:r>
              <a:rPr lang="en-US" altLang="de-DE" sz="1200" dirty="0" err="1" smtClean="0">
                <a:latin typeface="Verdana" panose="020B0604030504040204" pitchFamily="34" charset="0"/>
              </a:rPr>
              <a:t>gegenüber</a:t>
            </a:r>
            <a:r>
              <a:rPr lang="en-US" altLang="de-DE" sz="1200" dirty="0" smtClean="0">
                <a:latin typeface="Verdana" panose="020B0604030504040204" pitchFamily="34" charset="0"/>
              </a:rPr>
              <a:t> </a:t>
            </a:r>
            <a:r>
              <a:rPr lang="en-US" altLang="de-DE" sz="1200" dirty="0" err="1" smtClean="0">
                <a:latin typeface="Verdana" panose="020B0604030504040204" pitchFamily="34" charset="0"/>
              </a:rPr>
              <a:t>Seite</a:t>
            </a:r>
            <a:r>
              <a:rPr lang="en-US" altLang="de-DE" sz="1200" dirty="0" smtClean="0">
                <a:latin typeface="Verdana" panose="020B0604030504040204" pitchFamily="34" charset="0"/>
              </a:rPr>
              <a:t> 128</a:t>
            </a:r>
            <a:br>
              <a:rPr lang="en-US" altLang="de-DE" sz="1200" dirty="0" smtClean="0">
                <a:latin typeface="Verdana" panose="020B0604030504040204" pitchFamily="34" charset="0"/>
              </a:rPr>
            </a:br>
            <a:r>
              <a:rPr lang="en-US" altLang="de-DE" sz="1200" dirty="0" err="1" smtClean="0">
                <a:latin typeface="Verdana" panose="020B0604030504040204" pitchFamily="34" charset="0"/>
              </a:rPr>
              <a:t>Folie</a:t>
            </a:r>
            <a:r>
              <a:rPr lang="en-US" altLang="de-DE" sz="1200" dirty="0" smtClean="0">
                <a:latin typeface="Verdana" panose="020B0604030504040204" pitchFamily="34" charset="0"/>
              </a:rPr>
              <a:t> 59: Portrait E. </a:t>
            </a:r>
            <a:r>
              <a:rPr lang="en-US" altLang="de-DE" sz="1200" dirty="0" err="1" smtClean="0">
                <a:latin typeface="Verdana" panose="020B0604030504040204" pitchFamily="34" charset="0"/>
              </a:rPr>
              <a:t>Schrenk</a:t>
            </a:r>
            <a:r>
              <a:rPr lang="en-US" altLang="de-DE" sz="1200" dirty="0" smtClean="0">
                <a:latin typeface="Verdana" panose="020B0604030504040204" pitchFamily="34" charset="0"/>
              </a:rPr>
              <a:t>: </a:t>
            </a:r>
            <a:r>
              <a:rPr kumimoji="0" lang="en-GB" altLang="de-DE" sz="1200" b="0" i="0" u="none" strike="noStrike" cap="none" normalizeH="0" baseline="0" dirty="0" smtClean="0">
                <a:ln>
                  <a:noFill/>
                </a:ln>
                <a:solidFill>
                  <a:srgbClr val="FFFFFF"/>
                </a:solidFill>
                <a:effectLst/>
                <a:latin typeface="Verdana" panose="020B0604030504040204" pitchFamily="34" charset="0"/>
                <a:ea typeface="Verdana" panose="020B0604030504040204" pitchFamily="34" charset="0"/>
                <a:cs typeface="Arial" panose="020B0604020202020204" pitchFamily="34" charset="0"/>
                <a:hlinkClick r:id="rId10"/>
              </a:rPr>
              <a:t>Elias </a:t>
            </a:r>
            <a:r>
              <a:rPr kumimoji="0" lang="en-GB" altLang="de-DE" sz="1200" b="0" i="0" u="none" strike="noStrike" cap="none" normalizeH="0" baseline="0" dirty="0" err="1" smtClean="0">
                <a:ln>
                  <a:noFill/>
                </a:ln>
                <a:solidFill>
                  <a:srgbClr val="FFFFFF"/>
                </a:solidFill>
                <a:effectLst/>
                <a:latin typeface="Verdana" panose="020B0604030504040204" pitchFamily="34" charset="0"/>
                <a:ea typeface="Verdana" panose="020B0604030504040204" pitchFamily="34" charset="0"/>
                <a:cs typeface="Arial" panose="020B0604020202020204" pitchFamily="34" charset="0"/>
                <a:hlinkClick r:id="rId10"/>
              </a:rPr>
              <a:t>Schrenk</a:t>
            </a:r>
            <a:r>
              <a:rPr kumimoji="0" lang="en-GB" altLang="de-DE" sz="1200" b="0" i="0" u="none" strike="noStrike" cap="none" normalizeH="0" baseline="0" dirty="0" smtClean="0">
                <a:ln>
                  <a:noFill/>
                </a:ln>
                <a:solidFill>
                  <a:srgbClr val="FFFFFF"/>
                </a:solidFill>
                <a:effectLst/>
                <a:latin typeface="Verdana" panose="020B0604030504040204" pitchFamily="34" charset="0"/>
                <a:ea typeface="Verdana" panose="020B0604030504040204" pitchFamily="34" charset="0"/>
                <a:cs typeface="Arial" panose="020B0604020202020204" pitchFamily="34" charset="0"/>
              </a:rPr>
              <a:t>, Public domain, via Wikimedia Commons (</a:t>
            </a:r>
            <a:r>
              <a:rPr kumimoji="0" lang="en-GB" altLang="de-DE" sz="1200" b="0" i="0" u="none" strike="noStrike" cap="none" normalizeH="0" baseline="0" dirty="0" err="1" smtClean="0">
                <a:ln>
                  <a:noFill/>
                </a:ln>
                <a:solidFill>
                  <a:srgbClr val="FFFFFF"/>
                </a:solidFill>
                <a:effectLst/>
                <a:latin typeface="Verdana" panose="020B0604030504040204" pitchFamily="34" charset="0"/>
                <a:ea typeface="Verdana" panose="020B0604030504040204" pitchFamily="34" charset="0"/>
                <a:cs typeface="Arial" panose="020B0604020202020204" pitchFamily="34" charset="0"/>
              </a:rPr>
              <a:t>Archiv</a:t>
            </a:r>
            <a:r>
              <a:rPr kumimoji="0" lang="en-GB" altLang="de-DE" sz="1200" b="0" i="0" u="none" strike="noStrike" cap="none" normalizeH="0" baseline="0" dirty="0" smtClean="0">
                <a:ln>
                  <a:noFill/>
                </a:ln>
                <a:solidFill>
                  <a:srgbClr val="FFFFFF"/>
                </a:solidFill>
                <a:effectLst/>
                <a:latin typeface="Verdana" panose="020B0604030504040204" pitchFamily="34" charset="0"/>
                <a:ea typeface="Verdana" panose="020B0604030504040204" pitchFamily="34" charset="0"/>
                <a:cs typeface="Arial" panose="020B0604020202020204" pitchFamily="34" charset="0"/>
              </a:rPr>
              <a:t> </a:t>
            </a:r>
            <a:r>
              <a:rPr kumimoji="0" lang="en-GB" altLang="de-DE" sz="1200" b="0" i="0" u="none" strike="noStrike" cap="none" normalizeH="0" baseline="0" dirty="0" err="1" smtClean="0">
                <a:ln>
                  <a:noFill/>
                </a:ln>
                <a:solidFill>
                  <a:srgbClr val="FFFFFF"/>
                </a:solidFill>
                <a:effectLst/>
                <a:latin typeface="Verdana" panose="020B0604030504040204" pitchFamily="34" charset="0"/>
                <a:ea typeface="Verdana" panose="020B0604030504040204" pitchFamily="34" charset="0"/>
                <a:cs typeface="Arial" panose="020B0604020202020204" pitchFamily="34" charset="0"/>
              </a:rPr>
              <a:t>Gnadau</a:t>
            </a:r>
            <a:r>
              <a:rPr kumimoji="0" lang="en-GB" altLang="de-DE" sz="1200" b="0" i="0" u="none" strike="noStrike" cap="none" normalizeH="0" baseline="0" dirty="0" smtClean="0">
                <a:ln>
                  <a:noFill/>
                </a:ln>
                <a:solidFill>
                  <a:srgbClr val="FFFFFF"/>
                </a:solidFill>
                <a:effectLst/>
                <a:latin typeface="Verdana" panose="020B0604030504040204" pitchFamily="34" charset="0"/>
                <a:ea typeface="Verdana" panose="020B0604030504040204" pitchFamily="34" charset="0"/>
                <a:cs typeface="Arial" panose="020B0604020202020204" pitchFamily="34" charset="0"/>
              </a:rPr>
              <a:t>)</a:t>
            </a:r>
            <a:br>
              <a:rPr kumimoji="0" lang="en-GB" altLang="de-DE" sz="1200" b="0" i="0" u="none" strike="noStrike" cap="none" normalizeH="0" baseline="0" dirty="0" smtClean="0">
                <a:ln>
                  <a:noFill/>
                </a:ln>
                <a:solidFill>
                  <a:srgbClr val="FFFFFF"/>
                </a:solidFill>
                <a:effectLst/>
                <a:latin typeface="Verdana" panose="020B0604030504040204" pitchFamily="34" charset="0"/>
                <a:ea typeface="Verdana" panose="020B0604030504040204" pitchFamily="34" charset="0"/>
                <a:cs typeface="Arial" panose="020B0604020202020204" pitchFamily="34" charset="0"/>
              </a:rPr>
            </a:br>
            <a:r>
              <a:rPr lang="en-US" altLang="de-DE" sz="1200" dirty="0" err="1" smtClean="0">
                <a:latin typeface="Verdana" panose="020B0604030504040204" pitchFamily="34" charset="0"/>
              </a:rPr>
              <a:t>Folie</a:t>
            </a:r>
            <a:r>
              <a:rPr lang="en-US" altLang="de-DE" sz="1200" dirty="0" smtClean="0">
                <a:latin typeface="Verdana" panose="020B0604030504040204" pitchFamily="34" charset="0"/>
              </a:rPr>
              <a:t> 60: Portrait Samuel Keller  · </a:t>
            </a:r>
            <a:r>
              <a:rPr lang="en-US" altLang="de-DE" sz="1200" dirty="0" err="1" smtClean="0">
                <a:latin typeface="Verdana" panose="020B0604030504040204" pitchFamily="34" charset="0"/>
                <a:hlinkClick r:id="rId11"/>
              </a:rPr>
              <a:t>Lesekammer</a:t>
            </a:r>
            <a:r>
              <a:rPr lang="en-US" altLang="de-DE" sz="1200" dirty="0" smtClean="0">
                <a:latin typeface="Verdana" panose="020B0604030504040204" pitchFamily="34" charset="0"/>
                <a:hlinkClick r:id="rId11"/>
              </a:rPr>
              <a:t>/</a:t>
            </a:r>
            <a:r>
              <a:rPr lang="en-US" altLang="de-DE" sz="1200" dirty="0" err="1" smtClean="0">
                <a:latin typeface="Verdana" panose="020B0604030504040204" pitchFamily="34" charset="0"/>
                <a:hlinkClick r:id="rId11"/>
              </a:rPr>
              <a:t>Glaubensstimme</a:t>
            </a:r>
            <a:r>
              <a:rPr lang="en-US" altLang="de-DE" sz="1200" dirty="0" smtClean="0">
                <a:latin typeface="Verdana" panose="020B0604030504040204" pitchFamily="34" charset="0"/>
              </a:rPr>
              <a:t/>
            </a:r>
            <a:br>
              <a:rPr lang="en-US" altLang="de-DE" sz="1200" dirty="0" smtClean="0">
                <a:latin typeface="Verdana" panose="020B0604030504040204" pitchFamily="34" charset="0"/>
              </a:rPr>
            </a:br>
            <a:r>
              <a:rPr lang="en-US" altLang="de-DE" sz="1200" dirty="0" err="1" smtClean="0">
                <a:latin typeface="Verdana" panose="020B0604030504040204" pitchFamily="34" charset="0"/>
              </a:rPr>
              <a:t>Folie</a:t>
            </a:r>
            <a:r>
              <a:rPr lang="en-US" altLang="de-DE" sz="1200" dirty="0" smtClean="0">
                <a:latin typeface="Verdana" panose="020B0604030504040204" pitchFamily="34" charset="0"/>
              </a:rPr>
              <a:t> 61: Relief Theodor </a:t>
            </a:r>
            <a:r>
              <a:rPr lang="en-US" altLang="de-DE" sz="1200" dirty="0" err="1" smtClean="0">
                <a:latin typeface="Verdana" panose="020B0604030504040204" pitchFamily="34" charset="0"/>
              </a:rPr>
              <a:t>Christlieb</a:t>
            </a:r>
            <a:r>
              <a:rPr lang="en-US" altLang="de-DE" sz="1200" dirty="0" smtClean="0">
                <a:latin typeface="Verdana" panose="020B0604030504040204" pitchFamily="34" charset="0"/>
              </a:rPr>
              <a:t>: </a:t>
            </a:r>
            <a:r>
              <a:rPr lang="pl-PL" sz="1200" dirty="0" smtClean="0">
                <a:latin typeface="Verdana" panose="020B0604030504040204" pitchFamily="34" charset="0"/>
                <a:ea typeface="Verdana" panose="020B0604030504040204" pitchFamily="34" charset="0"/>
                <a:hlinkClick r:id="rId12"/>
              </a:rPr>
              <a:t>Jotquadrat</a:t>
            </a:r>
            <a:r>
              <a:rPr lang="pl-PL" sz="1200" dirty="0" smtClean="0">
                <a:latin typeface="Verdana" panose="020B0604030504040204" pitchFamily="34" charset="0"/>
                <a:ea typeface="Verdana" panose="020B0604030504040204" pitchFamily="34" charset="0"/>
              </a:rPr>
              <a:t>, </a:t>
            </a:r>
            <a:r>
              <a:rPr lang="pl-PL" sz="1200" dirty="0" smtClean="0">
                <a:latin typeface="Verdana" panose="020B0604030504040204" pitchFamily="34" charset="0"/>
                <a:ea typeface="Verdana" panose="020B0604030504040204" pitchFamily="34" charset="0"/>
                <a:hlinkClick r:id="rId9"/>
              </a:rPr>
              <a:t>CC BY-SA 3.0</a:t>
            </a:r>
            <a:r>
              <a:rPr lang="pl-PL" sz="1200" dirty="0" smtClean="0">
                <a:latin typeface="Verdana" panose="020B0604030504040204" pitchFamily="34" charset="0"/>
                <a:ea typeface="Verdana" panose="020B0604030504040204" pitchFamily="34" charset="0"/>
              </a:rPr>
              <a:t>, via Wikimedia </a:t>
            </a:r>
            <a:r>
              <a:rPr lang="de-DE" sz="1200" dirty="0" err="1" smtClean="0">
                <a:latin typeface="Verdana" panose="020B0604030504040204" pitchFamily="34" charset="0"/>
                <a:ea typeface="Verdana" panose="020B0604030504040204" pitchFamily="34" charset="0"/>
              </a:rPr>
              <a:t>Commons</a:t>
            </a:r>
            <a:r>
              <a:rPr lang="en-US" altLang="de-DE" sz="1200" dirty="0" smtClean="0">
                <a:latin typeface="Verdana" panose="020B0604030504040204" pitchFamily="34" charset="0"/>
              </a:rPr>
              <a:t/>
            </a:r>
            <a:br>
              <a:rPr lang="en-US" altLang="de-DE" sz="1200" dirty="0" smtClean="0">
                <a:latin typeface="Verdana" panose="020B0604030504040204" pitchFamily="34" charset="0"/>
              </a:rPr>
            </a:br>
            <a:r>
              <a:rPr lang="en-US" altLang="de-DE" sz="1200" dirty="0" err="1" smtClean="0">
                <a:latin typeface="Verdana" panose="020B0604030504040204" pitchFamily="34" charset="0"/>
              </a:rPr>
              <a:t>Folie</a:t>
            </a:r>
            <a:r>
              <a:rPr lang="en-US" altLang="de-DE" sz="1200" dirty="0" smtClean="0">
                <a:latin typeface="Verdana" panose="020B0604030504040204" pitchFamily="34" charset="0"/>
              </a:rPr>
              <a:t> 64: </a:t>
            </a:r>
            <a:r>
              <a:rPr lang="en-US" altLang="de-DE" sz="1200" dirty="0" err="1" smtClean="0">
                <a:latin typeface="Verdana" panose="020B0604030504040204" pitchFamily="34" charset="0"/>
              </a:rPr>
              <a:t>Lehrerinnenseminar</a:t>
            </a:r>
            <a:r>
              <a:rPr lang="en-US" altLang="de-DE" sz="1200" dirty="0" smtClean="0">
                <a:latin typeface="Verdana" panose="020B0604030504040204" pitchFamily="34" charset="0"/>
              </a:rPr>
              <a:t> </a:t>
            </a:r>
            <a:r>
              <a:rPr lang="en-US" altLang="de-DE" sz="1200" dirty="0" err="1" smtClean="0">
                <a:latin typeface="Verdana" panose="020B0604030504040204" pitchFamily="34" charset="0"/>
              </a:rPr>
              <a:t>Droyßig</a:t>
            </a:r>
            <a:r>
              <a:rPr lang="en-US" altLang="de-DE" sz="1200" dirty="0" smtClean="0">
                <a:latin typeface="Verdana" panose="020B0604030504040204" pitchFamily="34" charset="0"/>
              </a:rPr>
              <a:t>: </a:t>
            </a:r>
            <a:r>
              <a:rPr lang="en-US" altLang="de-DE" sz="1200" dirty="0" err="1" smtClean="0">
                <a:latin typeface="Verdana" panose="020B0604030504040204" pitchFamily="34" charset="0"/>
              </a:rPr>
              <a:t>Historisches</a:t>
            </a:r>
            <a:r>
              <a:rPr lang="en-US" altLang="de-DE" sz="1200" dirty="0" smtClean="0">
                <a:latin typeface="Verdana" panose="020B0604030504040204" pitchFamily="34" charset="0"/>
              </a:rPr>
              <a:t> </a:t>
            </a:r>
            <a:r>
              <a:rPr lang="en-US" altLang="de-DE" sz="1200" dirty="0" err="1" smtClean="0">
                <a:latin typeface="Verdana" panose="020B0604030504040204" pitchFamily="34" charset="0"/>
              </a:rPr>
              <a:t>Gemälde</a:t>
            </a:r>
            <a:r>
              <a:rPr lang="en-US" altLang="de-DE" sz="1200" dirty="0" smtClean="0">
                <a:latin typeface="Verdana" panose="020B0604030504040204" pitchFamily="34" charset="0"/>
              </a:rPr>
              <a:t> (</a:t>
            </a:r>
            <a:r>
              <a:rPr lang="en-US" altLang="de-DE" sz="1200" dirty="0" err="1" smtClean="0">
                <a:latin typeface="Verdana" panose="020B0604030504040204" pitchFamily="34" charset="0"/>
              </a:rPr>
              <a:t>Künstler</a:t>
            </a:r>
            <a:r>
              <a:rPr lang="en-US" altLang="de-DE" sz="1200" dirty="0" smtClean="0">
                <a:latin typeface="Verdana" panose="020B0604030504040204" pitchFamily="34" charset="0"/>
              </a:rPr>
              <a:t> </a:t>
            </a:r>
            <a:r>
              <a:rPr lang="en-US" altLang="de-DE" sz="1200" dirty="0" err="1" smtClean="0">
                <a:latin typeface="Verdana" panose="020B0604030504040204" pitchFamily="34" charset="0"/>
              </a:rPr>
              <a:t>unbekannt</a:t>
            </a:r>
            <a:r>
              <a:rPr lang="en-US" altLang="de-DE" sz="1200" dirty="0" smtClean="0">
                <a:latin typeface="Verdana" panose="020B0604030504040204" pitchFamily="34" charset="0"/>
              </a:rPr>
              <a:t>)</a:t>
            </a:r>
            <a:br>
              <a:rPr lang="en-US" altLang="de-DE" sz="1200" dirty="0" smtClean="0">
                <a:latin typeface="Verdana" panose="020B0604030504040204" pitchFamily="34" charset="0"/>
              </a:rPr>
            </a:br>
            <a:r>
              <a:rPr lang="en-US" altLang="de-DE" sz="1200" dirty="0" err="1" smtClean="0">
                <a:latin typeface="Verdana" panose="020B0604030504040204" pitchFamily="34" charset="0"/>
              </a:rPr>
              <a:t>Folie</a:t>
            </a:r>
            <a:r>
              <a:rPr lang="en-US" altLang="de-DE" sz="1200" dirty="0" smtClean="0">
                <a:latin typeface="Verdana" panose="020B0604030504040204" pitchFamily="34" charset="0"/>
              </a:rPr>
              <a:t> 65: </a:t>
            </a:r>
            <a:r>
              <a:rPr lang="en-US" altLang="de-DE" sz="1200" dirty="0" err="1">
                <a:latin typeface="Verdana" panose="020B0604030504040204" pitchFamily="34" charset="0"/>
              </a:rPr>
              <a:t>Segeroth-Friedhof</a:t>
            </a:r>
            <a:r>
              <a:rPr lang="en-US" altLang="de-DE" sz="1200" dirty="0">
                <a:latin typeface="Verdana" panose="020B0604030504040204" pitchFamily="34" charset="0"/>
              </a:rPr>
              <a:t> · Olaf </a:t>
            </a:r>
            <a:r>
              <a:rPr lang="en-US" altLang="de-DE" sz="1200" dirty="0" err="1">
                <a:latin typeface="Verdana" panose="020B0604030504040204" pitchFamily="34" charset="0"/>
              </a:rPr>
              <a:t>Lischka</a:t>
            </a:r>
            <a:r>
              <a:rPr lang="en-US" altLang="de-DE" sz="1200" dirty="0">
                <a:latin typeface="Verdana" panose="020B0604030504040204" pitchFamily="34" charset="0"/>
              </a:rPr>
              <a:t> · </a:t>
            </a:r>
            <a:r>
              <a:rPr lang="en-US" altLang="de-DE" sz="1200" dirty="0" err="1">
                <a:latin typeface="Verdana" panose="020B0604030504040204" pitchFamily="34" charset="0"/>
              </a:rPr>
              <a:t>flickr</a:t>
            </a:r>
            <a:r>
              <a:rPr lang="en-US" altLang="de-DE" sz="1200" dirty="0">
                <a:latin typeface="Verdana" panose="020B0604030504040204" pitchFamily="34" charset="0"/>
              </a:rPr>
              <a:t> · </a:t>
            </a:r>
            <a:r>
              <a:rPr lang="de-DE" altLang="de-DE" sz="1200" dirty="0">
                <a:latin typeface="Verdana" panose="020B0604030504040204" pitchFamily="34" charset="0"/>
                <a:hlinkClick r:id="rId13"/>
              </a:rPr>
              <a:t>CC BY 2.0</a:t>
            </a:r>
            <a:r>
              <a:rPr lang="en-US" altLang="de-DE" sz="1200" dirty="0">
                <a:latin typeface="Verdana" panose="020B0604030504040204" pitchFamily="34" charset="0"/>
              </a:rPr>
              <a:t> </a:t>
            </a:r>
            <a:br>
              <a:rPr lang="en-US" altLang="de-DE" sz="1200" dirty="0">
                <a:latin typeface="Verdana" panose="020B0604030504040204" pitchFamily="34" charset="0"/>
              </a:rPr>
            </a:br>
            <a:r>
              <a:rPr lang="en-US" altLang="de-DE" sz="1200" dirty="0" err="1">
                <a:latin typeface="Verdana" panose="020B0604030504040204" pitchFamily="34" charset="0"/>
              </a:rPr>
              <a:t>Folie</a:t>
            </a:r>
            <a:r>
              <a:rPr lang="en-US" altLang="de-DE" sz="1200" dirty="0">
                <a:latin typeface="Verdana" panose="020B0604030504040204" pitchFamily="34" charset="0"/>
              </a:rPr>
              <a:t> </a:t>
            </a:r>
            <a:r>
              <a:rPr lang="en-US" altLang="de-DE" sz="1200" dirty="0" smtClean="0">
                <a:latin typeface="Verdana" panose="020B0604030504040204" pitchFamily="34" charset="0"/>
              </a:rPr>
              <a:t>66: </a:t>
            </a:r>
            <a:r>
              <a:rPr lang="en-US" altLang="de-DE" sz="1200" dirty="0" err="1">
                <a:latin typeface="Verdana" panose="020B0604030504040204" pitchFamily="34" charset="0"/>
                <a:hlinkClick r:id="rId14"/>
              </a:rPr>
              <a:t>Kreuzeskirche</a:t>
            </a:r>
            <a:r>
              <a:rPr lang="en-US" altLang="de-DE" sz="1200" dirty="0">
                <a:latin typeface="Verdana" panose="020B0604030504040204" pitchFamily="34" charset="0"/>
              </a:rPr>
              <a:t>, Essen-</a:t>
            </a:r>
            <a:r>
              <a:rPr lang="en-US" altLang="de-DE" sz="1200" dirty="0" err="1">
                <a:latin typeface="Verdana" panose="020B0604030504040204" pitchFamily="34" charset="0"/>
              </a:rPr>
              <a:t>Stadtkern</a:t>
            </a:r>
            <a:r>
              <a:rPr lang="en-US" altLang="de-DE" sz="1200" dirty="0">
                <a:latin typeface="Verdana" panose="020B0604030504040204" pitchFamily="34" charset="0"/>
              </a:rPr>
              <a:t> · </a:t>
            </a:r>
            <a:r>
              <a:rPr lang="en-US" altLang="de-DE" sz="1200" dirty="0" err="1">
                <a:latin typeface="Verdana" panose="020B0604030504040204" pitchFamily="34" charset="0"/>
              </a:rPr>
              <a:t>Tuxyso</a:t>
            </a:r>
            <a:r>
              <a:rPr lang="en-US" altLang="de-DE" sz="1200" dirty="0">
                <a:latin typeface="Verdana" panose="020B0604030504040204" pitchFamily="34" charset="0"/>
              </a:rPr>
              <a:t> · </a:t>
            </a:r>
            <a:r>
              <a:rPr lang="en-US" altLang="de-DE" sz="1200" dirty="0">
                <a:latin typeface="Verdana" panose="020B0604030504040204" pitchFamily="34" charset="0"/>
                <a:hlinkClick r:id="rId9"/>
              </a:rPr>
              <a:t>CC BY-SA 3.0</a:t>
            </a:r>
            <a:r>
              <a:rPr lang="en-US" altLang="de-DE" sz="1200" dirty="0">
                <a:latin typeface="Verdana" panose="020B0604030504040204" pitchFamily="34" charset="0"/>
              </a:rPr>
              <a:t> (Wikimedia Commons) </a:t>
            </a:r>
            <a:br>
              <a:rPr lang="en-US" altLang="de-DE" sz="1200" dirty="0">
                <a:latin typeface="Verdana" panose="020B0604030504040204" pitchFamily="34" charset="0"/>
              </a:rPr>
            </a:br>
            <a:r>
              <a:rPr lang="en-US" altLang="de-DE" sz="1200" dirty="0" err="1">
                <a:latin typeface="Verdana" panose="020B0604030504040204" pitchFamily="34" charset="0"/>
              </a:rPr>
              <a:t>Folie</a:t>
            </a:r>
            <a:r>
              <a:rPr lang="en-US" altLang="de-DE" sz="1200" dirty="0">
                <a:latin typeface="Verdana" panose="020B0604030504040204" pitchFamily="34" charset="0"/>
              </a:rPr>
              <a:t> </a:t>
            </a:r>
            <a:r>
              <a:rPr lang="en-US" altLang="de-DE" sz="1200" dirty="0" smtClean="0">
                <a:latin typeface="Verdana" panose="020B0604030504040204" pitchFamily="34" charset="0"/>
              </a:rPr>
              <a:t>67: </a:t>
            </a:r>
            <a:r>
              <a:rPr lang="en-US" altLang="de-DE" sz="1200" dirty="0" err="1">
                <a:latin typeface="Verdana" panose="020B0604030504040204" pitchFamily="34" charset="0"/>
              </a:rPr>
              <a:t>Todesanzeige</a:t>
            </a:r>
            <a:r>
              <a:rPr lang="en-US" altLang="de-DE" sz="1200" dirty="0">
                <a:latin typeface="Verdana" panose="020B0604030504040204" pitchFamily="34" charset="0"/>
              </a:rPr>
              <a:t> Pastor Wilhelm Busch in “Licht und </a:t>
            </a:r>
            <a:r>
              <a:rPr lang="en-US" altLang="de-DE" sz="1200" dirty="0" err="1">
                <a:latin typeface="Verdana" panose="020B0604030504040204" pitchFamily="34" charset="0"/>
              </a:rPr>
              <a:t>Leben</a:t>
            </a:r>
            <a:r>
              <a:rPr lang="en-US" altLang="de-DE" sz="1200" dirty="0">
                <a:latin typeface="Verdana" panose="020B0604030504040204" pitchFamily="34" charset="0"/>
              </a:rPr>
              <a:t>” – </a:t>
            </a:r>
            <a:r>
              <a:rPr lang="en-US" altLang="de-DE" sz="1200" dirty="0">
                <a:latin typeface="Verdana" panose="020B0604030504040204" pitchFamily="34" charset="0"/>
                <a:hlinkClick r:id="rId15"/>
              </a:rPr>
              <a:t>sermon-online.de</a:t>
            </a:r>
            <a:r>
              <a:rPr lang="en-US" altLang="de-DE" sz="1200" dirty="0">
                <a:latin typeface="Verdana" panose="020B0604030504040204" pitchFamily="34" charset="0"/>
              </a:rPr>
              <a:t/>
            </a:r>
            <a:br>
              <a:rPr lang="en-US" altLang="de-DE" sz="1200" dirty="0">
                <a:latin typeface="Verdana" panose="020B0604030504040204" pitchFamily="34" charset="0"/>
              </a:rPr>
            </a:br>
            <a:r>
              <a:rPr lang="en-US" altLang="de-DE" sz="1200" dirty="0" err="1">
                <a:latin typeface="Verdana" panose="020B0604030504040204" pitchFamily="34" charset="0"/>
              </a:rPr>
              <a:t>Folie</a:t>
            </a:r>
            <a:r>
              <a:rPr lang="en-US" altLang="de-DE" sz="1200" dirty="0">
                <a:latin typeface="Verdana" panose="020B0604030504040204" pitchFamily="34" charset="0"/>
              </a:rPr>
              <a:t> </a:t>
            </a:r>
            <a:r>
              <a:rPr lang="en-US" altLang="de-DE" sz="1200" dirty="0" smtClean="0">
                <a:latin typeface="Verdana" panose="020B0604030504040204" pitchFamily="34" charset="0"/>
              </a:rPr>
              <a:t>69: </a:t>
            </a:r>
            <a:r>
              <a:rPr lang="en-US" altLang="de-DE" sz="1200" dirty="0" err="1">
                <a:latin typeface="Verdana" panose="020B0604030504040204" pitchFamily="34" charset="0"/>
              </a:rPr>
              <a:t>Mahabad</a:t>
            </a:r>
            <a:r>
              <a:rPr lang="en-US" altLang="de-DE" sz="1200" dirty="0">
                <a:latin typeface="Verdana" panose="020B0604030504040204" pitchFamily="34" charset="0"/>
              </a:rPr>
              <a:t>, 1929 - </a:t>
            </a:r>
            <a:r>
              <a:rPr lang="en-US" altLang="de-DE" sz="1200" dirty="0">
                <a:latin typeface="Verdana" panose="020B0604030504040204" pitchFamily="34" charset="0"/>
                <a:hlinkClick r:id="rId16"/>
              </a:rPr>
              <a:t>Wikimedia Commons (</a:t>
            </a:r>
            <a:r>
              <a:rPr lang="en-US" altLang="de-DE" sz="1200" dirty="0" smtClean="0">
                <a:latin typeface="Verdana" panose="020B0604030504040204" pitchFamily="34" charset="0"/>
                <a:hlinkClick r:id="rId16"/>
              </a:rPr>
              <a:t>Public Domain)</a:t>
            </a:r>
            <a:r>
              <a:rPr lang="en-US" altLang="de-DE" sz="1200" dirty="0">
                <a:latin typeface="Verdana" panose="020B0604030504040204" pitchFamily="34" charset="0"/>
                <a:hlinkClick r:id="rId16"/>
              </a:rPr>
              <a:t/>
            </a:r>
            <a:br>
              <a:rPr lang="en-US" altLang="de-DE" sz="1200" dirty="0">
                <a:latin typeface="Verdana" panose="020B0604030504040204" pitchFamily="34" charset="0"/>
                <a:hlinkClick r:id="rId16"/>
              </a:rPr>
            </a:br>
            <a:r>
              <a:rPr lang="en-US" altLang="de-DE" sz="1200" dirty="0" err="1">
                <a:latin typeface="Verdana" panose="020B0604030504040204" pitchFamily="34" charset="0"/>
              </a:rPr>
              <a:t>Folie</a:t>
            </a:r>
            <a:r>
              <a:rPr lang="en-US" altLang="de-DE" sz="1200" dirty="0">
                <a:latin typeface="Verdana" panose="020B0604030504040204" pitchFamily="34" charset="0"/>
              </a:rPr>
              <a:t> </a:t>
            </a:r>
            <a:r>
              <a:rPr lang="en-US" altLang="de-DE" sz="1200" dirty="0" smtClean="0">
                <a:latin typeface="Verdana" panose="020B0604030504040204" pitchFamily="34" charset="0"/>
              </a:rPr>
              <a:t>70: </a:t>
            </a:r>
            <a:r>
              <a:rPr lang="en-US" altLang="de-DE" sz="1200" dirty="0" err="1">
                <a:latin typeface="Verdana" panose="020B0604030504040204" pitchFamily="34" charset="0"/>
              </a:rPr>
              <a:t>Pauluskirche</a:t>
            </a:r>
            <a:r>
              <a:rPr lang="en-US" altLang="de-DE" sz="1200" dirty="0">
                <a:latin typeface="Verdana" panose="020B0604030504040204" pitchFamily="34" charset="0"/>
              </a:rPr>
              <a:t>, Essen </a:t>
            </a:r>
            <a:r>
              <a:rPr lang="en-US" altLang="de-DE" sz="1200" dirty="0" err="1">
                <a:latin typeface="Verdana" panose="020B0604030504040204" pitchFamily="34" charset="0"/>
              </a:rPr>
              <a:t>Stadtkern</a:t>
            </a:r>
            <a:r>
              <a:rPr lang="en-US" altLang="de-DE" sz="1200" dirty="0">
                <a:latin typeface="Verdana" panose="020B0604030504040204" pitchFamily="34" charset="0"/>
              </a:rPr>
              <a:t> ·</a:t>
            </a:r>
            <a:r>
              <a:rPr lang="de-DE" altLang="de-DE" sz="1200" dirty="0">
                <a:latin typeface="Verdana" panose="020B0604030504040204" pitchFamily="34" charset="0"/>
              </a:rPr>
              <a:t> </a:t>
            </a:r>
            <a:r>
              <a:rPr lang="en-US" altLang="de-DE" sz="1200" dirty="0">
                <a:latin typeface="Verdana" panose="020B0604030504040204" pitchFamily="34" charset="0"/>
              </a:rPr>
              <a:t>Wikipedia (</a:t>
            </a:r>
            <a:r>
              <a:rPr lang="en-US" altLang="de-DE" sz="1200" dirty="0" smtClean="0">
                <a:latin typeface="Verdana" panose="020B0604030504040204" pitchFamily="34" charset="0"/>
              </a:rPr>
              <a:t>Public Domain)</a:t>
            </a:r>
            <a:r>
              <a:rPr lang="en-US" altLang="de-DE" sz="1200" dirty="0">
                <a:latin typeface="Verdana" panose="020B0604030504040204" pitchFamily="34" charset="0"/>
              </a:rPr>
              <a:t/>
            </a:r>
            <a:br>
              <a:rPr lang="en-US" altLang="de-DE" sz="1200" dirty="0">
                <a:latin typeface="Verdana" panose="020B0604030504040204" pitchFamily="34" charset="0"/>
              </a:rPr>
            </a:br>
            <a:r>
              <a:rPr lang="en-US" altLang="de-DE" sz="1200" dirty="0" err="1">
                <a:latin typeface="Verdana" panose="020B0604030504040204" pitchFamily="34" charset="0"/>
              </a:rPr>
              <a:t>Folie</a:t>
            </a:r>
            <a:r>
              <a:rPr lang="en-US" altLang="de-DE" sz="1200" dirty="0">
                <a:latin typeface="Verdana" panose="020B0604030504040204" pitchFamily="34" charset="0"/>
              </a:rPr>
              <a:t> </a:t>
            </a:r>
            <a:r>
              <a:rPr lang="en-US" altLang="de-DE" sz="1200" dirty="0" smtClean="0">
                <a:latin typeface="Verdana" panose="020B0604030504040204" pitchFamily="34" charset="0"/>
              </a:rPr>
              <a:t>72: </a:t>
            </a:r>
            <a:r>
              <a:rPr lang="en-US" altLang="de-DE" sz="1200" dirty="0" err="1">
                <a:latin typeface="Verdana" panose="020B0604030504040204" pitchFamily="34" charset="0"/>
              </a:rPr>
              <a:t>Radleuchter</a:t>
            </a:r>
            <a:r>
              <a:rPr lang="en-US" altLang="de-DE" sz="1200" dirty="0">
                <a:latin typeface="Verdana" panose="020B0604030504040204" pitchFamily="34" charset="0"/>
              </a:rPr>
              <a:t>, Hildesheim Dom · </a:t>
            </a:r>
            <a:r>
              <a:rPr lang="de-DE" altLang="de-DE" sz="1200" dirty="0" err="1">
                <a:latin typeface="Verdana" panose="020B0604030504040204" pitchFamily="34" charset="0"/>
              </a:rPr>
              <a:t>bph</a:t>
            </a:r>
            <a:r>
              <a:rPr lang="de-DE" altLang="de-DE" sz="1200" dirty="0">
                <a:latin typeface="Verdana" panose="020B0604030504040204" pitchFamily="34" charset="0"/>
              </a:rPr>
              <a:t> / </a:t>
            </a:r>
            <a:r>
              <a:rPr lang="de-DE" altLang="de-DE" sz="1200" dirty="0">
                <a:latin typeface="Verdana" panose="020B0604030504040204" pitchFamily="34" charset="0"/>
                <a:hlinkClick r:id="rId17"/>
              </a:rPr>
              <a:t>Attribution</a:t>
            </a:r>
            <a:r>
              <a:rPr lang="de-DE" altLang="de-DE" sz="1200" dirty="0">
                <a:latin typeface="Verdana" panose="020B0604030504040204" pitchFamily="34" charset="0"/>
              </a:rPr>
              <a:t>  Bischöfliche Pressestelle Hildesheim</a:t>
            </a:r>
            <a:r>
              <a:rPr lang="de-DE" altLang="de-DE" sz="1400" dirty="0"/>
              <a:t> </a:t>
            </a:r>
          </a:p>
        </p:txBody>
      </p:sp>
      <p:sp>
        <p:nvSpPr>
          <p:cNvPr id="156675" name="Text Box 3"/>
          <p:cNvSpPr txBox="1">
            <a:spLocks noChangeArrowheads="1"/>
          </p:cNvSpPr>
          <p:nvPr/>
        </p:nvSpPr>
        <p:spPr bwMode="auto">
          <a:xfrm>
            <a:off x="251520" y="404664"/>
            <a:ext cx="7559675"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500"/>
              </a:spcBef>
              <a:buClrTx/>
              <a:buFontTx/>
              <a:buNone/>
            </a:pPr>
            <a:r>
              <a:rPr lang="de-DE" altLang="de-DE" sz="4000" b="1" dirty="0">
                <a:solidFill>
                  <a:srgbClr val="FFFF00"/>
                </a:solidFill>
                <a:latin typeface="Calibri" panose="020F0502020204030204" pitchFamily="34" charset="0"/>
              </a:rPr>
              <a:t> Quellenangaben: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Text Box 3"/>
          <p:cNvSpPr txBox="1">
            <a:spLocks noChangeArrowheads="1"/>
          </p:cNvSpPr>
          <p:nvPr/>
        </p:nvSpPr>
        <p:spPr bwMode="auto">
          <a:xfrm>
            <a:off x="468313" y="6165850"/>
            <a:ext cx="8497887"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000"/>
              </a:spcBef>
              <a:buClrTx/>
              <a:buFontTx/>
              <a:buNone/>
            </a:pPr>
            <a:r>
              <a:rPr lang="de-DE" altLang="de-DE" sz="3200" b="1">
                <a:latin typeface="Calibri" panose="020F0502020204030204" pitchFamily="34" charset="0"/>
              </a:rPr>
              <a:t>Weiter Raum, der schöne Hof, des Vaters Pferd</a:t>
            </a:r>
          </a:p>
        </p:txBody>
      </p:sp>
      <p:pic>
        <p:nvPicPr>
          <p:cNvPr id="147460" name="Picture 4" descr="Pferd_wetterfraser_flick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9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91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6" name="Text Box 2"/>
          <p:cNvSpPr txBox="1">
            <a:spLocks noChangeArrowheads="1"/>
          </p:cNvSpPr>
          <p:nvPr/>
        </p:nvSpPr>
        <p:spPr bwMode="auto">
          <a:xfrm>
            <a:off x="1042988" y="6237288"/>
            <a:ext cx="6842125"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cs typeface="Arial" panose="020B0604020202020204" pitchFamily="34" charset="0"/>
              </a:defRPr>
            </a:lvl9pPr>
          </a:lstStyle>
          <a:p>
            <a:pPr>
              <a:spcBef>
                <a:spcPts val="2000"/>
              </a:spcBef>
              <a:buClrTx/>
              <a:buFontTx/>
              <a:buNone/>
            </a:pPr>
            <a:r>
              <a:rPr lang="de-DE" altLang="de-DE">
                <a:latin typeface="Garamond" panose="02020404030301010803" pitchFamily="18" charset="0"/>
              </a:rPr>
              <a:t>                 </a:t>
            </a:r>
            <a:r>
              <a:rPr lang="de-DE" altLang="de-DE" sz="3200" b="1">
                <a:latin typeface="Calibri" panose="020F0502020204030204" pitchFamily="34" charset="0"/>
              </a:rPr>
              <a:t>Ufer der Diemel bei Warburg</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775</Words>
  <Application>Microsoft Office PowerPoint</Application>
  <PresentationFormat>Bildschirmpräsentation (4:3)</PresentationFormat>
  <Paragraphs>158</Paragraphs>
  <Slides>75</Slides>
  <Notes>75</Notes>
  <HiddenSlides>0</HiddenSlides>
  <MMClips>0</MMClips>
  <ScaleCrop>false</ScaleCrop>
  <HeadingPairs>
    <vt:vector size="6" baseType="variant">
      <vt:variant>
        <vt:lpstr>Verwendete Schriftarten</vt:lpstr>
      </vt:variant>
      <vt:variant>
        <vt:i4>6</vt:i4>
      </vt:variant>
      <vt:variant>
        <vt:lpstr>Design</vt:lpstr>
      </vt:variant>
      <vt:variant>
        <vt:i4>3</vt:i4>
      </vt:variant>
      <vt:variant>
        <vt:lpstr>Folientitel</vt:lpstr>
      </vt:variant>
      <vt:variant>
        <vt:i4>75</vt:i4>
      </vt:variant>
    </vt:vector>
  </HeadingPairs>
  <TitlesOfParts>
    <vt:vector size="84" baseType="lpstr">
      <vt:lpstr>Arial</vt:lpstr>
      <vt:lpstr>Calibri</vt:lpstr>
      <vt:lpstr>Calibri Light</vt:lpstr>
      <vt:lpstr>Garamond</vt:lpstr>
      <vt:lpstr>Times New Roman</vt:lpstr>
      <vt:lpstr>Verdana</vt:lpstr>
      <vt:lpstr>Standarddesign</vt:lpstr>
      <vt:lpstr>1_Benutzerdefiniertes Design</vt:lpstr>
      <vt:lpstr>Benutzerdefiniertes Design</vt:lpstr>
      <vt:lpstr>Julius Dammann (1840-1908)</vt:lpstr>
      <vt:lpstr>Pastor  Julius Dammann (1840-1908)</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Paderborn Gymnasium Theodorianum  einziger Evangelischer unter 66 Primanern  Über 50 Mitschüler wurden römische Geistliche!</vt:lpstr>
      <vt:lpstr>Der Vater starb 64jährig an Typhus   Sein Erbe:  Eine Papierschere, eine Bibel und das Buch „Von der Nachfolge Christi“ von Thomas von Aquin</vt:lpstr>
      <vt:lpstr>Abiturientenexamen 1859  Religion: „Er hat sich stets durch ein ernstes, gesetztes, stilles Wesen ausgezeichnet; sein Fleiß und seine Aufmerksamkeit verdienen Anerkennung. Seine Kenntnisse der Geschichte und Lehre der christlichen Kirche befriedigen. In den schriftlichen Arbeiten hat er eine ziemlich gute Bekanntschaft der Heiligen Schrift an den Tag gelegt. Die schriftliche und mündliche Prüfung ergaben ein günstiges Resultat. Prädikat: „gut“</vt:lpstr>
      <vt:lpstr>4 Studiensemester  in Halle an der Saale  Wintersemester 1859/60 bis Sommersemester 1861 </vt:lpstr>
      <vt:lpstr>PowerPoint-Präsentation</vt:lpstr>
      <vt:lpstr>PowerPoint-Präsentation</vt:lpstr>
      <vt:lpstr>PowerPoint-Präsentation</vt:lpstr>
      <vt:lpstr>PowerPoint-Präsentation</vt:lpstr>
      <vt:lpstr>PowerPoint-Präsentation</vt:lpstr>
      <vt:lpstr>PowerPoint-Präsentation</vt:lpstr>
      <vt:lpstr>2 Studiensemester  in Berlin  Wintersemester 1861/62 bis Sommersemester 1862 </vt:lpstr>
      <vt:lpstr>   Franz Ludwig Steinmeyer Prof. der Theologie  entließ ihn „vorzüglich fleißig“ aus den homiletischen Anleitungen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Wieder ist die Woche hin, älter bin ich sieben Tage ob ich dir gefälliger bin, HERR, mein Gott, das ist die Frage.  Werd‘ ich auch, so oft auf‘s neu sind entfloh‘n der Tage sieben siebenmal so heiß und treu, als zuvor, mein Gott, dich lieben?</vt:lpstr>
      <vt:lpstr>„Ich glaube nicht, daß die Kindertaufe die Wiedergeburt ist; dagegen streitet die allgemeine Erfahrung, denn das wird keiner behaupten, daß alle Getauften wiedergeborene Christen sind...“  „So bleibt es denn leider die gewöhnliche Ordnung, daß der in dem Menschen schlummernde Keim des göttlichen Lebens durch Buße und Glauben geweckt und auf diese Weise eine neue Kreatur wird.“</vt:lpstr>
      <vt:lpstr>Dunkle Stellen in der Bibel ?  „ Die dunklen Stellen in der Bibel hängen zusammen mit den dunklen Stellen in unserem Leben.“  „Gottes Wort verstehen wir nur in dem Maße, wie wir durch Gottes Geist geheiligte Persönlichkeiten werden. “  „ Wir werden so lange Kritik üben an der  Heiligen Schrift, solange wir nicht Kritik üben an uns                                               selber.“                                                  </vt:lpstr>
      <vt:lpstr>„Er wird mir nicht leicht… Wenn aber das Evangelium angegriffen wird, gerät mein Blut in Wallung. Nicht weil ich besser bin als andere Leute. Im Gegenteil: weil ich armes, sündhaftes Menschenkind nichts so blutnötig habe wie das Evangelium!“</vt:lpstr>
      <vt:lpstr>PowerPoint-Präsentation</vt:lpstr>
      <vt:lpstr>PowerPoint-Präsentation</vt:lpstr>
      <vt:lpstr>Erste Gnadauer Morgenandacht am 23. Mai 1888 von J. Dammann  Die Liebe ist erfinderisch, die Liebe Christi soll uns erfinderisch machen. Laßt uns bedenken, was es heißt: Verloren in die Ewigkeiten der Ewigkeiten jede Seele, die ohne einen Heiland stirbt! Wie ist die Welt so geschäftig auf allen Gebieten der Künste und Wissenschaften, der Gewerbe, der Industrie und des Handels! Ich komme von Essen. Da fallen nieder die Hämmer, da treiben sich um die Räder, da rauchen die Schlote, da laufen und brausen die Maschinen. Und das alles um irdischen Gewinn. Aber wie viele lassen sich treiben, daß Menschenseelen für Christus gewonnen werden?</vt:lpstr>
      <vt:lpstr>PowerPoint-Präsentation</vt:lpstr>
      <vt:lpstr>PowerPoint-Präsentation</vt:lpstr>
      <vt:lpstr>PowerPoint-Präsentation</vt:lpstr>
      <vt:lpstr>PowerPoint-Präsentation</vt:lpstr>
      <vt:lpstr>PowerPoint-Präsentation</vt:lpstr>
      <vt:lpstr>Mag auch die Liebe brennen hier ist kein ew‘ger Bund, und alles muß sich trennen, bald kommt die letzte Stund;  Doch soll‘s mich gar nicht grämen ich will zu dieser Frist von allen Abschied nehmen Nur nicht von dir, Herr Christ.</vt:lpstr>
      <vt:lpstr>PowerPoint-Präsentation</vt:lpstr>
      <vt:lpstr>PowerPoint-Präsentation</vt:lpstr>
      <vt:lpstr>PowerPoint-Präsentation</vt:lpstr>
      <vt:lpstr>PowerPoint-Präsentation</vt:lpstr>
      <vt:lpstr>Monatsblatt Licht + Leben </vt:lpstr>
      <vt:lpstr>PowerPoint-Präsentation</vt:lpstr>
      <vt:lpstr>PowerPoint-Präsentation</vt:lpstr>
      <vt:lpstr>PowerPoint-Präsentation</vt:lpstr>
      <vt:lpstr>Einen anderen Grund kann niemand legen außer dem, der gelegt ist, welcher ist Jesus Christus.     So aber jemand auf diesen Grund baut Gold, Silber, edle Steine, Holz, Heu, Stoppeln, so wird eines jeglichen Werk offenbar werden: der Tag wird's klar machen.  Denn es wird durchs Feuer offenbar werden; und welcherlei eines jeglichen Werk sei, wird das Feuer bewähren. Wird jemandes Werk bleiben, das er darauf gebaut hat, so wird er Lohn empfangen. Wird aber jemandes Werk verbrennen, so wird er Schaden leiden; er selbst aber wird selig werden, so doch durchs Feuer.</vt:lpstr>
      <vt:lpstr>PowerPoint-Präsentation</vt:lpstr>
      <vt:lpstr>Und viele, so unter der Erde schlafen liegen, werden aufwachen: etliche zum ewigen Leben, etliche zu ewiger Schmach und Schande.   Die Lehrer aber werden leuchten wie des Himmels Glanz, und die, so viele zur Gerechtigkeit weisen, wie die Sterne immer und ewiglich.</vt:lpstr>
      <vt:lpstr>Folie 2:   Pastor Julius Dammann, gest. 1908; in: Das erste und das letzte Blatt der Bibel, S. 16 Folie 4:   Stadtwappen der Stadt Warburg. Gemeinfrei Folie 5:   Rathaus in Wittstock in Brandenburg, Doris Antony, Berlin / CC BY-SA 3.0 Folie 6:   Kirche in Goldbeck, A.Savin (Wikimedia Commons · WikiPhotoSpace) / CC BY-SA 3.0 Folie 9:   Pferd · Wetterfraser at Flickr Folie 10: Diemel bei Warburg  Tuxyso / Wikimedia Commons Folie 11: Sicht auf die Warburger Börde von der Ruine Desenberg aus · Wikimedia, Gemeinfrei Folie 12: Desenberg mit Burgruine · Dirk Vorderstraße / CC BY 2.0 Folie 13: Kirche St. Johannes Baptist, Warburg · Varus111 / Public domain  Folie 14: Gymnasium Marianum Warburg · Wilhelm Thomas Fiege / CC BY-SA 3.0 Folie 15: Paderborn Markt mit Gaukirche · ludger 1961 · CC BY-SA 3.0 Folie 16: Gymnasium Theodorianum Paderborn · User TheoPB on de.wikipedia Folie 20: Franckesche Stiftungen Halle · Jan Hauke, Halle (Saale) · CC BY-SA 3.0 Folie 21: Gottfried August Gründler · Waisenhaus Glauchau · Public Domain  Folie 22: Bildnis Aug. Herm. Francke · Frühes 18. Jahrhundert · Public Domain  Folie 23: Bildnis Aug. Tholuck · Public Domain  Folie 24: Bildnis Herm. Hupfeld · Public Domain Folie 25: Bildnis Julius Müller · Catalogus Professorum Halensis Folie 26: Schinkeldom in Berlin · Grafik von R. Meinhardt · Public Domain Folie 28: Schloss Freyburg, Vorhof der Kernburg · Public Domain  Folie 29: Lambertikirche, Münster · Bernhard Kils · CC BY-SA 3.0 (Wikimedia Commons) Folie 30: Hansescher Hof · Olaf Meister · CC BY-SA 3.0 (Wikimedia Commons)  Folie 31: Fuhneaue bei Werdershausen · Jwaller, CC BY-SA 3.0, via Wikimedia Commons  Folie 32: Saale bei Wettin-Löbejün: Jwaller, CC BY-SA 3.0, via Wikimedia Commons Folie 33: Stadtansicht Löbejün:  Polarlys, CC BY-SA 3.0, via Wikimedia Common Folie 34: Löbejün mit Kirche St. Paul · Polarlys · CC BY-SA 3.0 (Wikimedia Commons)  Folie 36: Burgscheidungen, Kirche: Tnemtsoni, CC BY-SA 3.0, via Wikimedia Commons Folie 38: Dorndorf/Unstrut, Dorfkirche: GFreihalter, CC BY-SA 3.0, via Wikimedia Commons Folie 40: Der Fluß Diemel, Kraftwerk: Presse03, CC BY-SA 3.0, via Wikimedia Commons  Folie 43: Siegen, Oberstadt mit Nicolaikirche: Bob Ionescu, Attribution, via Wikimedia Comm. Folie 44: Siegen zur Zeit Dammanns. Historisches Panarama.  </vt:lpstr>
      <vt:lpstr>  Folie 45: Landschaft des Siegerlandes: Wildebachtal. Dbawwsnrw, CC BY 3.0, via Wikimedia Comm. Folie 46: Im Garten eines Freundes in Siegen: ggü. S. 48, in: Hasselmann, Otto: Julius Dammann Folie 47: St.-Nicolaikirche in Siegen, 1850, Wilhelm Scheiner, Public Domain Folie 48: St.-Nicolaikirche in Siegen, 1897,  Public Domain, via Wikimedia Commons Folie 49: Portrait Pastor Julius Dammann. In: Hasselmann, Otto: Julius Dammann Folie 54: St.-Nicolaikirche in Siegen, Krönchen: Attrib. Bob Ionescu, via Wikimedia Commons Folie 55: St.-Nicolaikirche in Siegen. Tanjaschulte, CC BY-SA 3.0, via Wikimedia Commons Folie 58: Dammann/Crutcher: Aus Hasselmann, Otto: Julius Dammann, gegenüber Seite 128 Folie 59: Portrait E. Schrenk: Elias Schrenk, Public domain, via Wikimedia Commons (Archiv Gnadau) Folie 60: Portrait Samuel Keller  · Lesekammer/Glaubensstimme Folie 61: Relief Theodor Christlieb: Jotquadrat, CC BY-SA 3.0, via Wikimedia Commons Folie 64: Lehrerinnenseminar Droyßig: Historisches Gemälde (Künstler unbekannt) Folie 65: Segeroth-Friedhof · Olaf Lischka · flickr · CC BY 2.0  Folie 66: Kreuzeskirche, Essen-Stadtkern · Tuxyso · CC BY-SA 3.0 (Wikimedia Commons)  Folie 67: Todesanzeige Pastor Wilhelm Busch in “Licht und Leben” – sermon-online.de Folie 69: Mahabad, 1929 - Wikimedia Commons (Public Domain) Folie 70: Pauluskirche, Essen Stadtkern · Wikipedia (Public Domain) Folie 72: Radleuchter, Hildesheim Dom · bph / Attribution  Bischöfliche Pressestelle Hildesheim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Julius Dammann (1840-1908)</dc:title>
  <dc:creator>DELL User</dc:creator>
  <cp:lastModifiedBy>Rau</cp:lastModifiedBy>
  <cp:revision>127</cp:revision>
  <cp:lastPrinted>1601-01-01T00:00:00Z</cp:lastPrinted>
  <dcterms:created xsi:type="dcterms:W3CDTF">2015-07-29T12:50:52Z</dcterms:created>
  <dcterms:modified xsi:type="dcterms:W3CDTF">2023-10-13T19:56:43Z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7</vt:i4>
  </property>
</Properties>
</file>